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4500" cy="9906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467544" y="908720"/>
            <a:ext cx="799288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b="1" u="sng" dirty="0" smtClean="0"/>
              <a:t>Agenda</a:t>
            </a:r>
          </a:p>
          <a:p>
            <a:endParaRPr lang="it-IT" sz="1400" dirty="0"/>
          </a:p>
          <a:p>
            <a:r>
              <a:rPr lang="it-IT" sz="1400" dirty="0"/>
              <a:t>11. 00 Saluti  (G. Colpani, F. Dominici - Università Tor Vergata) </a:t>
            </a:r>
            <a:r>
              <a:rPr lang="it-IT" sz="1400"/>
              <a:t>ed  </a:t>
            </a:r>
            <a:r>
              <a:rPr lang="it-IT" sz="1400" smtClean="0"/>
              <a:t>Introduzione </a:t>
            </a:r>
            <a:r>
              <a:rPr lang="it-IT" sz="1400" dirty="0"/>
              <a:t>( L. Fulci - Politecnico Torino)</a:t>
            </a:r>
          </a:p>
          <a:p>
            <a:r>
              <a:rPr lang="it-IT" sz="1400" dirty="0"/>
              <a:t>11.20  Primi orientamenti su FP9 (APRE - M. Falzetti )</a:t>
            </a:r>
          </a:p>
          <a:p>
            <a:r>
              <a:rPr lang="it-IT" sz="1400" dirty="0"/>
              <a:t>11.45  Relazione finale </a:t>
            </a:r>
            <a:r>
              <a:rPr lang="it-IT" sz="1400" dirty="0" err="1"/>
              <a:t>Gdl</a:t>
            </a:r>
            <a:r>
              <a:rPr lang="it-IT" sz="1400" dirty="0"/>
              <a:t> Attività finanziamenti extra H2020 (A. Del Bello - Università di Ferrara e Referenti 4 sotto-gruppi )</a:t>
            </a:r>
          </a:p>
          <a:p>
            <a:r>
              <a:rPr lang="it-IT" sz="1400" dirty="0"/>
              <a:t>12.15  </a:t>
            </a:r>
            <a:r>
              <a:rPr lang="it-IT" sz="1400" dirty="0" err="1"/>
              <a:t>Scouting</a:t>
            </a:r>
            <a:r>
              <a:rPr lang="it-IT" sz="1400" dirty="0"/>
              <a:t> e supporto alla Ricerca in un mega Ateneo: come pianificare e ottimizzare le risorse (A. Cammisa, C. Franco - Università La Sapienza) </a:t>
            </a:r>
          </a:p>
          <a:p>
            <a:r>
              <a:rPr lang="it-IT" sz="1400" dirty="0"/>
              <a:t>12. 40  Progetto H2020@polito: come incentivare la partecipazione ad </a:t>
            </a:r>
            <a:r>
              <a:rPr lang="it-IT" sz="1400" dirty="0" err="1"/>
              <a:t>Horizon</a:t>
            </a:r>
            <a:r>
              <a:rPr lang="it-IT" sz="1400" dirty="0"/>
              <a:t> 2020 (V. Romano - Politecnico di Torino)  </a:t>
            </a:r>
          </a:p>
          <a:p>
            <a:r>
              <a:rPr lang="it-IT" sz="1400" dirty="0"/>
              <a:t>13.00  </a:t>
            </a:r>
            <a:r>
              <a:rPr lang="it-IT" sz="1400" dirty="0" smtClean="0"/>
              <a:t>Dibattito</a:t>
            </a:r>
          </a:p>
          <a:p>
            <a:endParaRPr lang="it-IT" sz="1400" dirty="0"/>
          </a:p>
          <a:p>
            <a:r>
              <a:rPr lang="it-IT" sz="1400" dirty="0"/>
              <a:t>13.15-14.00 Pausa </a:t>
            </a:r>
            <a:r>
              <a:rPr lang="it-IT" sz="1400" dirty="0" smtClean="0"/>
              <a:t>pranzo</a:t>
            </a:r>
          </a:p>
          <a:p>
            <a:endParaRPr lang="it-IT" sz="1400" dirty="0"/>
          </a:p>
          <a:p>
            <a:r>
              <a:rPr lang="it-IT" sz="1400" dirty="0"/>
              <a:t>14.00  Opportunità di finanziamento per le scienze socio-economiche (T. Caltabiano - Università di Catania)</a:t>
            </a:r>
          </a:p>
          <a:p>
            <a:r>
              <a:rPr lang="it-IT" sz="1400" dirty="0"/>
              <a:t>14.20  Primi Audit </a:t>
            </a:r>
            <a:r>
              <a:rPr lang="it-IT" sz="1400" dirty="0" err="1"/>
              <a:t>Horizon</a:t>
            </a:r>
            <a:r>
              <a:rPr lang="it-IT" sz="1400" dirty="0"/>
              <a:t> 2020 (M. </a:t>
            </a:r>
            <a:r>
              <a:rPr lang="it-IT" sz="1400" dirty="0" err="1"/>
              <a:t>Collini</a:t>
            </a:r>
            <a:r>
              <a:rPr lang="it-IT" sz="1400" dirty="0"/>
              <a:t> -Università di Trento) </a:t>
            </a:r>
          </a:p>
          <a:p>
            <a:r>
              <a:rPr lang="it-IT" sz="1400" dirty="0"/>
              <a:t>14.40 Partecipazione delle Università a progetti comunitari nel ruolo di parte terza: problematiche e strategicità (D. </a:t>
            </a:r>
            <a:r>
              <a:rPr lang="it-IT" sz="1400" dirty="0" err="1"/>
              <a:t>Franzi</a:t>
            </a:r>
            <a:r>
              <a:rPr lang="it-IT" sz="1400" dirty="0"/>
              <a:t> - Università Modena e Reggio Emilia) .</a:t>
            </a:r>
          </a:p>
          <a:p>
            <a:r>
              <a:rPr lang="it-IT" sz="1400" dirty="0"/>
              <a:t>15.00 “Cenni all’ esperienza di Core partner nella  KIC </a:t>
            </a:r>
            <a:r>
              <a:rPr lang="it-IT" sz="1400" dirty="0" err="1"/>
              <a:t>Raw</a:t>
            </a:r>
            <a:r>
              <a:rPr lang="it-IT" sz="1400" dirty="0"/>
              <a:t> </a:t>
            </a:r>
            <a:r>
              <a:rPr lang="it-IT" sz="1400" dirty="0" err="1"/>
              <a:t>Materials</a:t>
            </a:r>
            <a:r>
              <a:rPr lang="it-IT" sz="1400" dirty="0"/>
              <a:t>”  (L. Lorenzi – Università Milano Bicocca) </a:t>
            </a:r>
          </a:p>
          <a:p>
            <a:r>
              <a:rPr lang="it-IT" sz="1400" dirty="0"/>
              <a:t>15.20  Nuovo AMGA su costi personale  (L. Fulci - Politecnico Torino)</a:t>
            </a:r>
          </a:p>
          <a:p>
            <a:r>
              <a:rPr lang="it-IT" sz="1400" dirty="0"/>
              <a:t>15.40 Dibattito</a:t>
            </a:r>
          </a:p>
          <a:p>
            <a:r>
              <a:rPr lang="it-IT" sz="1400" dirty="0"/>
              <a:t>16.00 Conclusione</a:t>
            </a:r>
          </a:p>
        </p:txBody>
      </p:sp>
    </p:spTree>
    <p:extLst>
      <p:ext uri="{BB962C8B-B14F-4D97-AF65-F5344CB8AC3E}">
        <p14:creationId xmlns:p14="http://schemas.microsoft.com/office/powerpoint/2010/main" val="14815283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Microsoft Office PowerPoint</Application>
  <PresentationFormat>Presentazione su schermo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BORGIATTINO  BARBARA</dc:creator>
  <cp:lastModifiedBy>BORGIATTINO  BARBARA</cp:lastModifiedBy>
  <cp:revision>1</cp:revision>
  <cp:lastPrinted>2017-05-23T10:48:23Z</cp:lastPrinted>
  <dcterms:created xsi:type="dcterms:W3CDTF">2017-05-23T10:46:21Z</dcterms:created>
  <dcterms:modified xsi:type="dcterms:W3CDTF">2017-05-23T10:48:55Z</dcterms:modified>
</cp:coreProperties>
</file>