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5" r:id="rId2"/>
    <p:sldMasterId id="2147483692" r:id="rId3"/>
  </p:sldMasterIdLst>
  <p:notesMasterIdLst>
    <p:notesMasterId r:id="rId18"/>
  </p:notesMasterIdLst>
  <p:sldIdLst>
    <p:sldId id="506" r:id="rId4"/>
    <p:sldId id="486" r:id="rId5"/>
    <p:sldId id="487" r:id="rId6"/>
    <p:sldId id="496" r:id="rId7"/>
    <p:sldId id="488" r:id="rId8"/>
    <p:sldId id="489" r:id="rId9"/>
    <p:sldId id="490" r:id="rId10"/>
    <p:sldId id="491" r:id="rId11"/>
    <p:sldId id="510" r:id="rId12"/>
    <p:sldId id="493" r:id="rId13"/>
    <p:sldId id="492" r:id="rId14"/>
    <p:sldId id="494" r:id="rId15"/>
    <p:sldId id="502" r:id="rId16"/>
    <p:sldId id="515" r:id="rId17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DDE1"/>
    <a:srgbClr val="70AD47"/>
    <a:srgbClr val="43BEB9"/>
    <a:srgbClr val="4472C4"/>
    <a:srgbClr val="CFD5EA"/>
    <a:srgbClr val="45B664"/>
    <a:srgbClr val="00BE00"/>
    <a:srgbClr val="9ABEF6"/>
    <a:srgbClr val="44BEC4"/>
    <a:srgbClr val="44AD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71" d="100"/>
          <a:sy n="71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968187-874E-4890-8E22-089438909B30}" type="doc">
      <dgm:prSet loTypeId="urn:microsoft.com/office/officeart/2005/8/layout/balance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70665741-7AC9-4735-AA3A-C3A4F0D288DA}">
      <dgm:prSet phldrT="[Testo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b="1" smtClean="0">
              <a:solidFill>
                <a:schemeClr val="bg1"/>
              </a:solidFill>
            </a:rPr>
            <a:t>FPVII</a:t>
          </a:r>
          <a:endParaRPr lang="it-IT" b="1" dirty="0">
            <a:solidFill>
              <a:schemeClr val="bg1"/>
            </a:solidFill>
          </a:endParaRPr>
        </a:p>
      </dgm:t>
    </dgm:pt>
    <dgm:pt modelId="{3AED6B9A-2F90-4DD8-950C-F1E2D07C392C}" type="parTrans" cxnId="{E95FE5DF-5BFA-4ECC-A93F-EB161BE7E46C}">
      <dgm:prSet/>
      <dgm:spPr/>
      <dgm:t>
        <a:bodyPr/>
        <a:lstStyle/>
        <a:p>
          <a:endParaRPr lang="it-IT"/>
        </a:p>
      </dgm:t>
    </dgm:pt>
    <dgm:pt modelId="{4524C67C-F5D9-411B-B191-3B66E00C9A30}" type="sibTrans" cxnId="{E95FE5DF-5BFA-4ECC-A93F-EB161BE7E46C}">
      <dgm:prSet/>
      <dgm:spPr/>
      <dgm:t>
        <a:bodyPr/>
        <a:lstStyle/>
        <a:p>
          <a:endParaRPr lang="it-IT"/>
        </a:p>
      </dgm:t>
    </dgm:pt>
    <dgm:pt modelId="{922A8D24-18E5-49D9-B91E-71F1C3BD93F1}">
      <dgm:prSet phldrT="[Testo]" custT="1"/>
      <dgm:spPr/>
      <dgm:t>
        <a:bodyPr/>
        <a:lstStyle/>
        <a:p>
          <a:r>
            <a:rPr lang="it-IT" sz="2500" smtClean="0"/>
            <a:t>28%</a:t>
          </a:r>
          <a:endParaRPr lang="it-IT" sz="2500"/>
        </a:p>
      </dgm:t>
    </dgm:pt>
    <dgm:pt modelId="{12F07D24-1A92-4143-A807-498E9D581814}" type="parTrans" cxnId="{B26DA948-D6CC-466B-B4A0-B8BF14C12800}">
      <dgm:prSet/>
      <dgm:spPr/>
      <dgm:t>
        <a:bodyPr/>
        <a:lstStyle/>
        <a:p>
          <a:endParaRPr lang="it-IT"/>
        </a:p>
      </dgm:t>
    </dgm:pt>
    <dgm:pt modelId="{9BD3CE1C-97EE-47B3-83B3-FA77E834B54A}" type="sibTrans" cxnId="{B26DA948-D6CC-466B-B4A0-B8BF14C12800}">
      <dgm:prSet/>
      <dgm:spPr/>
      <dgm:t>
        <a:bodyPr/>
        <a:lstStyle/>
        <a:p>
          <a:endParaRPr lang="it-IT"/>
        </a:p>
      </dgm:t>
    </dgm:pt>
    <dgm:pt modelId="{AF6075EB-1ACC-4E24-96A1-E683CDB44E39}">
      <dgm:prSet phldrT="[Testo]" custT="1"/>
      <dgm:spPr/>
      <dgm:t>
        <a:bodyPr/>
        <a:lstStyle/>
        <a:p>
          <a:r>
            <a:rPr lang="it-IT" sz="2500" dirty="0" smtClean="0"/>
            <a:t>18,3%</a:t>
          </a:r>
          <a:endParaRPr lang="it-IT" sz="2500" dirty="0"/>
        </a:p>
      </dgm:t>
    </dgm:pt>
    <dgm:pt modelId="{A788C1FA-872F-4303-82F9-61ECBBBB48BA}" type="parTrans" cxnId="{E7C0C4AA-6C0B-4877-B95F-96644FB7552D}">
      <dgm:prSet/>
      <dgm:spPr/>
      <dgm:t>
        <a:bodyPr/>
        <a:lstStyle/>
        <a:p>
          <a:endParaRPr lang="it-IT"/>
        </a:p>
      </dgm:t>
    </dgm:pt>
    <dgm:pt modelId="{EB1B09E9-DC41-4B65-80DE-F66E6F4D696E}" type="sibTrans" cxnId="{E7C0C4AA-6C0B-4877-B95F-96644FB7552D}">
      <dgm:prSet/>
      <dgm:spPr/>
      <dgm:t>
        <a:bodyPr/>
        <a:lstStyle/>
        <a:p>
          <a:endParaRPr lang="it-IT"/>
        </a:p>
      </dgm:t>
    </dgm:pt>
    <dgm:pt modelId="{92BA1F84-4D77-4309-8068-945FE09393BC}">
      <dgm:prSet phldrT="[Testo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it-IT" b="1" smtClean="0">
              <a:solidFill>
                <a:schemeClr val="bg1"/>
              </a:solidFill>
            </a:rPr>
            <a:t>H2020</a:t>
          </a:r>
          <a:endParaRPr lang="it-IT" b="1" dirty="0">
            <a:solidFill>
              <a:schemeClr val="bg1"/>
            </a:solidFill>
          </a:endParaRPr>
        </a:p>
      </dgm:t>
    </dgm:pt>
    <dgm:pt modelId="{BC8D65B4-F856-4224-BCC4-11CEBD8F31AA}" type="parTrans" cxnId="{9366D2D9-F7FD-4670-B5DD-3CC258BB9B50}">
      <dgm:prSet/>
      <dgm:spPr/>
      <dgm:t>
        <a:bodyPr/>
        <a:lstStyle/>
        <a:p>
          <a:endParaRPr lang="it-IT"/>
        </a:p>
      </dgm:t>
    </dgm:pt>
    <dgm:pt modelId="{73008447-C5FC-4D3F-84EA-61229EBCF9AE}" type="sibTrans" cxnId="{9366D2D9-F7FD-4670-B5DD-3CC258BB9B50}">
      <dgm:prSet/>
      <dgm:spPr/>
      <dgm:t>
        <a:bodyPr/>
        <a:lstStyle/>
        <a:p>
          <a:endParaRPr lang="it-IT"/>
        </a:p>
      </dgm:t>
    </dgm:pt>
    <dgm:pt modelId="{91A5D387-7834-4E61-93AC-B012A396816E}">
      <dgm:prSet phldrT="[Testo]" custT="1"/>
      <dgm:spPr/>
      <dgm:t>
        <a:bodyPr/>
        <a:lstStyle/>
        <a:p>
          <a:r>
            <a:rPr lang="it-IT" sz="2500" dirty="0" smtClean="0"/>
            <a:t>18%</a:t>
          </a:r>
        </a:p>
      </dgm:t>
    </dgm:pt>
    <dgm:pt modelId="{F39A619E-96A0-4D6A-BBEC-B369232B13DC}" type="parTrans" cxnId="{A40F49FF-B7E1-4C95-841C-CE72C09781EC}">
      <dgm:prSet/>
      <dgm:spPr/>
      <dgm:t>
        <a:bodyPr/>
        <a:lstStyle/>
        <a:p>
          <a:endParaRPr lang="it-IT"/>
        </a:p>
      </dgm:t>
    </dgm:pt>
    <dgm:pt modelId="{DF4E0DEB-B3E1-4685-9705-60A8AAB98087}" type="sibTrans" cxnId="{A40F49FF-B7E1-4C95-841C-CE72C09781EC}">
      <dgm:prSet/>
      <dgm:spPr/>
      <dgm:t>
        <a:bodyPr/>
        <a:lstStyle/>
        <a:p>
          <a:endParaRPr lang="it-IT"/>
        </a:p>
      </dgm:t>
    </dgm:pt>
    <dgm:pt modelId="{4E904A0B-BB01-47A2-8ED0-9F5CD9765D09}">
      <dgm:prSet phldrT="[Testo]" custT="1"/>
      <dgm:spPr/>
      <dgm:t>
        <a:bodyPr/>
        <a:lstStyle/>
        <a:p>
          <a:r>
            <a:rPr lang="it-IT" sz="2500" dirty="0" smtClean="0"/>
            <a:t>16,8%</a:t>
          </a:r>
          <a:endParaRPr lang="it-IT" sz="2500" dirty="0"/>
        </a:p>
      </dgm:t>
    </dgm:pt>
    <dgm:pt modelId="{E2EFEEC9-4CFC-4BED-8865-33FF55DACDDB}" type="parTrans" cxnId="{97817C3C-9A70-4306-9E3C-3E66FD5EEA41}">
      <dgm:prSet/>
      <dgm:spPr/>
      <dgm:t>
        <a:bodyPr/>
        <a:lstStyle/>
        <a:p>
          <a:endParaRPr lang="it-IT"/>
        </a:p>
      </dgm:t>
    </dgm:pt>
    <dgm:pt modelId="{E96200EB-0CA7-47A9-A9D1-ED1B0EF0CC8F}" type="sibTrans" cxnId="{97817C3C-9A70-4306-9E3C-3E66FD5EEA41}">
      <dgm:prSet/>
      <dgm:spPr/>
      <dgm:t>
        <a:bodyPr/>
        <a:lstStyle/>
        <a:p>
          <a:endParaRPr lang="it-IT"/>
        </a:p>
      </dgm:t>
    </dgm:pt>
    <dgm:pt modelId="{9A8C1545-5828-4A66-AC72-C5816A14EE83}">
      <dgm:prSet phldrT="[Testo]" custT="1"/>
      <dgm:spPr/>
      <dgm:t>
        <a:bodyPr/>
        <a:lstStyle/>
        <a:p>
          <a:r>
            <a:rPr lang="it-IT" sz="2500" smtClean="0"/>
            <a:t>17,4%</a:t>
          </a:r>
          <a:endParaRPr lang="it-IT" sz="2500"/>
        </a:p>
      </dgm:t>
    </dgm:pt>
    <dgm:pt modelId="{048F7CC1-E4B6-4041-A49E-4C52C347C58F}" type="parTrans" cxnId="{75FEC6E6-E15F-4AF1-B217-BF58BFEE7261}">
      <dgm:prSet/>
      <dgm:spPr/>
      <dgm:t>
        <a:bodyPr/>
        <a:lstStyle/>
        <a:p>
          <a:endParaRPr lang="it-IT"/>
        </a:p>
      </dgm:t>
    </dgm:pt>
    <dgm:pt modelId="{4F4FF9DA-F74C-4843-B326-7D9135E22A52}" type="sibTrans" cxnId="{75FEC6E6-E15F-4AF1-B217-BF58BFEE7261}">
      <dgm:prSet/>
      <dgm:spPr/>
      <dgm:t>
        <a:bodyPr/>
        <a:lstStyle/>
        <a:p>
          <a:endParaRPr lang="it-IT"/>
        </a:p>
      </dgm:t>
    </dgm:pt>
    <dgm:pt modelId="{944F5C66-DB21-43F4-9D2A-B79B1DC08544}">
      <dgm:prSet phldrT="[Testo]" custT="1"/>
      <dgm:spPr/>
      <dgm:t>
        <a:bodyPr/>
        <a:lstStyle/>
        <a:p>
          <a:r>
            <a:rPr lang="it-IT" sz="2500" dirty="0" smtClean="0"/>
            <a:t>20%</a:t>
          </a:r>
          <a:endParaRPr lang="it-IT" sz="2500" dirty="0"/>
        </a:p>
      </dgm:t>
    </dgm:pt>
    <dgm:pt modelId="{07024636-873E-4098-9517-021B6437CADC}" type="parTrans" cxnId="{769B70EE-B9A7-4A2F-9B26-F791C39A5A75}">
      <dgm:prSet/>
      <dgm:spPr/>
      <dgm:t>
        <a:bodyPr/>
        <a:lstStyle/>
        <a:p>
          <a:endParaRPr lang="it-IT"/>
        </a:p>
      </dgm:t>
    </dgm:pt>
    <dgm:pt modelId="{51A1DB26-F1E5-44A0-9A3C-B7C970ACAE54}" type="sibTrans" cxnId="{769B70EE-B9A7-4A2F-9B26-F791C39A5A75}">
      <dgm:prSet/>
      <dgm:spPr/>
      <dgm:t>
        <a:bodyPr/>
        <a:lstStyle/>
        <a:p>
          <a:endParaRPr lang="it-IT"/>
        </a:p>
      </dgm:t>
    </dgm:pt>
    <dgm:pt modelId="{615D8E39-483D-4AAD-A392-397D09D4DF11}">
      <dgm:prSet phldrT="[Testo]"/>
      <dgm:spPr>
        <a:noFill/>
        <a:ln>
          <a:noFill/>
        </a:ln>
      </dgm:spPr>
      <dgm:t>
        <a:bodyPr/>
        <a:lstStyle/>
        <a:p>
          <a:endParaRPr lang="it-IT" dirty="0">
            <a:solidFill>
              <a:schemeClr val="tx1"/>
            </a:solidFill>
          </a:endParaRPr>
        </a:p>
      </dgm:t>
    </dgm:pt>
    <dgm:pt modelId="{69787543-C418-4A01-BC61-FE9716287073}" type="sibTrans" cxnId="{DC2BF936-474D-432A-B757-C669E14A006D}">
      <dgm:prSet/>
      <dgm:spPr/>
      <dgm:t>
        <a:bodyPr/>
        <a:lstStyle/>
        <a:p>
          <a:endParaRPr lang="it-IT"/>
        </a:p>
      </dgm:t>
    </dgm:pt>
    <dgm:pt modelId="{FC263F6A-0E26-4284-98B5-0A708CF268BC}" type="parTrans" cxnId="{DC2BF936-474D-432A-B757-C669E14A006D}">
      <dgm:prSet/>
      <dgm:spPr/>
      <dgm:t>
        <a:bodyPr/>
        <a:lstStyle/>
        <a:p>
          <a:endParaRPr lang="it-IT"/>
        </a:p>
      </dgm:t>
    </dgm:pt>
    <dgm:pt modelId="{2EDC8F1D-051B-405D-84C7-F6865C6696E5}" type="pres">
      <dgm:prSet presAssocID="{D7968187-874E-4890-8E22-089438909B30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1AA1EBE1-E2F5-4954-BB58-3AC61D9B61C0}" type="pres">
      <dgm:prSet presAssocID="{D7968187-874E-4890-8E22-089438909B30}" presName="dummyMaxCanvas" presStyleCnt="0"/>
      <dgm:spPr/>
      <dgm:t>
        <a:bodyPr/>
        <a:lstStyle/>
        <a:p>
          <a:endParaRPr lang="it-IT"/>
        </a:p>
      </dgm:t>
    </dgm:pt>
    <dgm:pt modelId="{72A1F954-B8B3-4603-8D8B-5466FD531CF7}" type="pres">
      <dgm:prSet presAssocID="{D7968187-874E-4890-8E22-089438909B30}" presName="parentComposite" presStyleCnt="0"/>
      <dgm:spPr/>
      <dgm:t>
        <a:bodyPr/>
        <a:lstStyle/>
        <a:p>
          <a:endParaRPr lang="it-IT"/>
        </a:p>
      </dgm:t>
    </dgm:pt>
    <dgm:pt modelId="{6FBA4E0A-0E54-4667-865E-CD352D1079F9}" type="pres">
      <dgm:prSet presAssocID="{D7968187-874E-4890-8E22-089438909B30}" presName="parent1" presStyleLbl="alignAccFollowNode1" presStyleIdx="0" presStyleCnt="4" custAng="0" custScaleX="91200" custScaleY="50168" custLinFactNeighborX="-5972" custLinFactNeighborY="20430">
        <dgm:presLayoutVars>
          <dgm:chMax val="4"/>
        </dgm:presLayoutVars>
      </dgm:prSet>
      <dgm:spPr/>
      <dgm:t>
        <a:bodyPr/>
        <a:lstStyle/>
        <a:p>
          <a:endParaRPr lang="it-IT"/>
        </a:p>
      </dgm:t>
    </dgm:pt>
    <dgm:pt modelId="{EBED7953-9190-49AA-8556-C43846114CEE}" type="pres">
      <dgm:prSet presAssocID="{D7968187-874E-4890-8E22-089438909B30}" presName="parent2" presStyleLbl="alignAccFollowNode1" presStyleIdx="1" presStyleCnt="4" custAng="0" custScaleX="91225" custScaleY="48885" custLinFactNeighborX="-8337" custLinFactNeighborY="23354">
        <dgm:presLayoutVars>
          <dgm:chMax val="4"/>
        </dgm:presLayoutVars>
      </dgm:prSet>
      <dgm:spPr/>
      <dgm:t>
        <a:bodyPr/>
        <a:lstStyle/>
        <a:p>
          <a:endParaRPr lang="it-IT"/>
        </a:p>
      </dgm:t>
    </dgm:pt>
    <dgm:pt modelId="{40F5519B-9CE9-4C47-AE65-B830AD40C694}" type="pres">
      <dgm:prSet presAssocID="{D7968187-874E-4890-8E22-089438909B30}" presName="childrenComposite" presStyleCnt="0"/>
      <dgm:spPr/>
      <dgm:t>
        <a:bodyPr/>
        <a:lstStyle/>
        <a:p>
          <a:endParaRPr lang="it-IT"/>
        </a:p>
      </dgm:t>
    </dgm:pt>
    <dgm:pt modelId="{C39E5055-46C4-4D3D-890C-9F61A88F5A69}" type="pres">
      <dgm:prSet presAssocID="{D7968187-874E-4890-8E22-089438909B30}" presName="dummyMaxCanvas_ChildArea" presStyleCnt="0"/>
      <dgm:spPr/>
      <dgm:t>
        <a:bodyPr/>
        <a:lstStyle/>
        <a:p>
          <a:endParaRPr lang="it-IT"/>
        </a:p>
      </dgm:t>
    </dgm:pt>
    <dgm:pt modelId="{97C6E129-60FA-492F-B137-55AF0BCE49EF}" type="pres">
      <dgm:prSet presAssocID="{D7968187-874E-4890-8E22-089438909B30}" presName="fulcrum" presStyleLbl="alignAccFollowNode1" presStyleIdx="2" presStyleCnt="4" custLinFactY="-7422" custLinFactNeighborX="-16408" custLinFactNeighborY="-100000"/>
      <dgm:spPr/>
      <dgm:t>
        <a:bodyPr/>
        <a:lstStyle/>
        <a:p>
          <a:endParaRPr lang="it-IT"/>
        </a:p>
      </dgm:t>
    </dgm:pt>
    <dgm:pt modelId="{4C0739DD-BE71-4691-B62A-2F1A7D598C12}" type="pres">
      <dgm:prSet presAssocID="{D7968187-874E-4890-8E22-089438909B30}" presName="balance_34" presStyleLbl="alignAccFollowNode1" presStyleIdx="3" presStyleCnt="4" custLinFactY="-26534" custLinFactNeighborX="-3784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E9C0636-DE97-4ECD-968F-E974D759D836}" type="pres">
      <dgm:prSet presAssocID="{D7968187-874E-4890-8E22-089438909B30}" presName="right_34_1" presStyleLbl="node1" presStyleIdx="0" presStyleCnt="7" custLinFactY="-7383" custLinFactNeighborX="-10366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52E7284-437C-442A-9813-93D854C1D458}" type="pres">
      <dgm:prSet presAssocID="{D7968187-874E-4890-8E22-089438909B30}" presName="right_34_2" presStyleLbl="node1" presStyleIdx="1" presStyleCnt="7" custLinFactY="-7383" custLinFactNeighborX="-10366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879419A-2B4C-45DC-A644-36E202654A1A}" type="pres">
      <dgm:prSet presAssocID="{D7968187-874E-4890-8E22-089438909B30}" presName="right_34_3" presStyleLbl="node1" presStyleIdx="2" presStyleCnt="7" custLinFactY="-7383" custLinFactNeighborX="-10366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2B3E1B-9305-49D6-9084-C0CB5447B12F}" type="pres">
      <dgm:prSet presAssocID="{D7968187-874E-4890-8E22-089438909B30}" presName="right_34_4" presStyleLbl="node1" presStyleIdx="3" presStyleCnt="7" custAng="21360000" custScaleX="141219" custScaleY="171449" custLinFactX="40195" custLinFactY="100000" custLinFactNeighborX="100000" custLinFactNeighborY="10928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919C9C8-C906-4A9A-9403-C7A438D6480F}" type="pres">
      <dgm:prSet presAssocID="{D7968187-874E-4890-8E22-089438909B30}" presName="left_34_1" presStyleLbl="node1" presStyleIdx="4" presStyleCnt="7" custLinFactY="-7383" custLinFactNeighborX="-10366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F77478E-B0C7-4AAD-B658-27F5A1034B0B}" type="pres">
      <dgm:prSet presAssocID="{D7968187-874E-4890-8E22-089438909B30}" presName="left_34_2" presStyleLbl="node1" presStyleIdx="5" presStyleCnt="7" custLinFactY="-7383" custLinFactNeighborX="-10366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756BE25-23BF-4560-AFEF-89291B044C7B}" type="pres">
      <dgm:prSet presAssocID="{D7968187-874E-4890-8E22-089438909B30}" presName="left_34_3" presStyleLbl="node1" presStyleIdx="6" presStyleCnt="7" custLinFactY="-7383" custLinFactNeighborX="-10366" custLinFactNeighborY="-100000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75FEC6E6-E15F-4AF1-B217-BF58BFEE7261}" srcId="{92BA1F84-4D77-4309-8068-945FE09393BC}" destId="{9A8C1545-5828-4A66-AC72-C5816A14EE83}" srcOrd="2" destOrd="0" parTransId="{048F7CC1-E4B6-4041-A49E-4C52C347C58F}" sibTransId="{4F4FF9DA-F74C-4843-B326-7D9135E22A52}"/>
    <dgm:cxn modelId="{E95FE5DF-5BFA-4ECC-A93F-EB161BE7E46C}" srcId="{D7968187-874E-4890-8E22-089438909B30}" destId="{70665741-7AC9-4735-AA3A-C3A4F0D288DA}" srcOrd="0" destOrd="0" parTransId="{3AED6B9A-2F90-4DD8-950C-F1E2D07C392C}" sibTransId="{4524C67C-F5D9-411B-B191-3B66E00C9A30}"/>
    <dgm:cxn modelId="{3622ABA9-DC92-422D-B3AC-0AA07D2FBF5F}" type="presOf" srcId="{92BA1F84-4D77-4309-8068-945FE09393BC}" destId="{EBED7953-9190-49AA-8556-C43846114CEE}" srcOrd="0" destOrd="0" presId="urn:microsoft.com/office/officeart/2005/8/layout/balance1"/>
    <dgm:cxn modelId="{7A2B0CC0-AC34-41DE-B15E-C1FE49692A6E}" type="presOf" srcId="{944F5C66-DB21-43F4-9D2A-B79B1DC08544}" destId="{6756BE25-23BF-4560-AFEF-89291B044C7B}" srcOrd="0" destOrd="0" presId="urn:microsoft.com/office/officeart/2005/8/layout/balance1"/>
    <dgm:cxn modelId="{EEAE23A9-112F-44B4-BB0B-152D4F421DF4}" type="presOf" srcId="{9A8C1545-5828-4A66-AC72-C5816A14EE83}" destId="{2879419A-2B4C-45DC-A644-36E202654A1A}" srcOrd="0" destOrd="0" presId="urn:microsoft.com/office/officeart/2005/8/layout/balance1"/>
    <dgm:cxn modelId="{51B8BD2B-4C81-4A66-8BD8-0E7B4A448E85}" type="presOf" srcId="{922A8D24-18E5-49D9-B91E-71F1C3BD93F1}" destId="{D919C9C8-C906-4A9A-9403-C7A438D6480F}" srcOrd="0" destOrd="0" presId="urn:microsoft.com/office/officeart/2005/8/layout/balance1"/>
    <dgm:cxn modelId="{DF347464-F626-46AB-A07C-0A1710713E65}" type="presOf" srcId="{615D8E39-483D-4AAD-A392-397D09D4DF11}" destId="{AB2B3E1B-9305-49D6-9084-C0CB5447B12F}" srcOrd="0" destOrd="0" presId="urn:microsoft.com/office/officeart/2005/8/layout/balance1"/>
    <dgm:cxn modelId="{A40F49FF-B7E1-4C95-841C-CE72C09781EC}" srcId="{92BA1F84-4D77-4309-8068-945FE09393BC}" destId="{91A5D387-7834-4E61-93AC-B012A396816E}" srcOrd="0" destOrd="0" parTransId="{F39A619E-96A0-4D6A-BBEC-B369232B13DC}" sibTransId="{DF4E0DEB-B3E1-4685-9705-60A8AAB98087}"/>
    <dgm:cxn modelId="{9366D2D9-F7FD-4670-B5DD-3CC258BB9B50}" srcId="{D7968187-874E-4890-8E22-089438909B30}" destId="{92BA1F84-4D77-4309-8068-945FE09393BC}" srcOrd="1" destOrd="0" parTransId="{BC8D65B4-F856-4224-BCC4-11CEBD8F31AA}" sibTransId="{73008447-C5FC-4D3F-84EA-61229EBCF9AE}"/>
    <dgm:cxn modelId="{7D7869BF-37E1-4953-9B0A-E617F1303F08}" type="presOf" srcId="{91A5D387-7834-4E61-93AC-B012A396816E}" destId="{2E9C0636-DE97-4ECD-968F-E974D759D836}" srcOrd="0" destOrd="0" presId="urn:microsoft.com/office/officeart/2005/8/layout/balance1"/>
    <dgm:cxn modelId="{DBFC2495-F6BF-4631-ABD4-A481A36E4038}" type="presOf" srcId="{4E904A0B-BB01-47A2-8ED0-9F5CD9765D09}" destId="{652E7284-437C-442A-9813-93D854C1D458}" srcOrd="0" destOrd="0" presId="urn:microsoft.com/office/officeart/2005/8/layout/balance1"/>
    <dgm:cxn modelId="{97817C3C-9A70-4306-9E3C-3E66FD5EEA41}" srcId="{92BA1F84-4D77-4309-8068-945FE09393BC}" destId="{4E904A0B-BB01-47A2-8ED0-9F5CD9765D09}" srcOrd="1" destOrd="0" parTransId="{E2EFEEC9-4CFC-4BED-8865-33FF55DACDDB}" sibTransId="{E96200EB-0CA7-47A9-A9D1-ED1B0EF0CC8F}"/>
    <dgm:cxn modelId="{31F79E85-B349-4BAD-94CF-73CB8A701500}" type="presOf" srcId="{D7968187-874E-4890-8E22-089438909B30}" destId="{2EDC8F1D-051B-405D-84C7-F6865C6696E5}" srcOrd="0" destOrd="0" presId="urn:microsoft.com/office/officeart/2005/8/layout/balance1"/>
    <dgm:cxn modelId="{E7C0C4AA-6C0B-4877-B95F-96644FB7552D}" srcId="{70665741-7AC9-4735-AA3A-C3A4F0D288DA}" destId="{AF6075EB-1ACC-4E24-96A1-E683CDB44E39}" srcOrd="1" destOrd="0" parTransId="{A788C1FA-872F-4303-82F9-61ECBBBB48BA}" sibTransId="{EB1B09E9-DC41-4B65-80DE-F66E6F4D696E}"/>
    <dgm:cxn modelId="{DC2BF936-474D-432A-B757-C669E14A006D}" srcId="{92BA1F84-4D77-4309-8068-945FE09393BC}" destId="{615D8E39-483D-4AAD-A392-397D09D4DF11}" srcOrd="3" destOrd="0" parTransId="{FC263F6A-0E26-4284-98B5-0A708CF268BC}" sibTransId="{69787543-C418-4A01-BC61-FE9716287073}"/>
    <dgm:cxn modelId="{30CCFD15-38A4-4E65-BAF8-5AF1C779D713}" type="presOf" srcId="{AF6075EB-1ACC-4E24-96A1-E683CDB44E39}" destId="{4F77478E-B0C7-4AAD-B658-27F5A1034B0B}" srcOrd="0" destOrd="0" presId="urn:microsoft.com/office/officeart/2005/8/layout/balance1"/>
    <dgm:cxn modelId="{769B70EE-B9A7-4A2F-9B26-F791C39A5A75}" srcId="{70665741-7AC9-4735-AA3A-C3A4F0D288DA}" destId="{944F5C66-DB21-43F4-9D2A-B79B1DC08544}" srcOrd="2" destOrd="0" parTransId="{07024636-873E-4098-9517-021B6437CADC}" sibTransId="{51A1DB26-F1E5-44A0-9A3C-B7C970ACAE54}"/>
    <dgm:cxn modelId="{B26DA948-D6CC-466B-B4A0-B8BF14C12800}" srcId="{70665741-7AC9-4735-AA3A-C3A4F0D288DA}" destId="{922A8D24-18E5-49D9-B91E-71F1C3BD93F1}" srcOrd="0" destOrd="0" parTransId="{12F07D24-1A92-4143-A807-498E9D581814}" sibTransId="{9BD3CE1C-97EE-47B3-83B3-FA77E834B54A}"/>
    <dgm:cxn modelId="{DC9AA765-6B9E-4F5C-8C8D-A280087D47FB}" type="presOf" srcId="{70665741-7AC9-4735-AA3A-C3A4F0D288DA}" destId="{6FBA4E0A-0E54-4667-865E-CD352D1079F9}" srcOrd="0" destOrd="0" presId="urn:microsoft.com/office/officeart/2005/8/layout/balance1"/>
    <dgm:cxn modelId="{01CE0AC5-9928-4F94-86FD-83D4BFD0459C}" type="presParOf" srcId="{2EDC8F1D-051B-405D-84C7-F6865C6696E5}" destId="{1AA1EBE1-E2F5-4954-BB58-3AC61D9B61C0}" srcOrd="0" destOrd="0" presId="urn:microsoft.com/office/officeart/2005/8/layout/balance1"/>
    <dgm:cxn modelId="{957ECCBF-13E8-4758-8B31-3A6700A0FDA8}" type="presParOf" srcId="{2EDC8F1D-051B-405D-84C7-F6865C6696E5}" destId="{72A1F954-B8B3-4603-8D8B-5466FD531CF7}" srcOrd="1" destOrd="0" presId="urn:microsoft.com/office/officeart/2005/8/layout/balance1"/>
    <dgm:cxn modelId="{05C15421-A390-40A4-90BA-AD34230D825B}" type="presParOf" srcId="{72A1F954-B8B3-4603-8D8B-5466FD531CF7}" destId="{6FBA4E0A-0E54-4667-865E-CD352D1079F9}" srcOrd="0" destOrd="0" presId="urn:microsoft.com/office/officeart/2005/8/layout/balance1"/>
    <dgm:cxn modelId="{89F28248-E883-44CE-B91F-1F2ADA8E06FD}" type="presParOf" srcId="{72A1F954-B8B3-4603-8D8B-5466FD531CF7}" destId="{EBED7953-9190-49AA-8556-C43846114CEE}" srcOrd="1" destOrd="0" presId="urn:microsoft.com/office/officeart/2005/8/layout/balance1"/>
    <dgm:cxn modelId="{0B76CC37-8768-4C71-9B94-F684B67B931C}" type="presParOf" srcId="{2EDC8F1D-051B-405D-84C7-F6865C6696E5}" destId="{40F5519B-9CE9-4C47-AE65-B830AD40C694}" srcOrd="2" destOrd="0" presId="urn:microsoft.com/office/officeart/2005/8/layout/balance1"/>
    <dgm:cxn modelId="{ADDDC018-75A2-4EC9-A090-5BD0E18CCE5B}" type="presParOf" srcId="{40F5519B-9CE9-4C47-AE65-B830AD40C694}" destId="{C39E5055-46C4-4D3D-890C-9F61A88F5A69}" srcOrd="0" destOrd="0" presId="urn:microsoft.com/office/officeart/2005/8/layout/balance1"/>
    <dgm:cxn modelId="{F5657C11-90A0-4B98-9F50-5A4842BF2A81}" type="presParOf" srcId="{40F5519B-9CE9-4C47-AE65-B830AD40C694}" destId="{97C6E129-60FA-492F-B137-55AF0BCE49EF}" srcOrd="1" destOrd="0" presId="urn:microsoft.com/office/officeart/2005/8/layout/balance1"/>
    <dgm:cxn modelId="{2CEB555A-9B45-4180-AAC3-519AA67A248E}" type="presParOf" srcId="{40F5519B-9CE9-4C47-AE65-B830AD40C694}" destId="{4C0739DD-BE71-4691-B62A-2F1A7D598C12}" srcOrd="2" destOrd="0" presId="urn:microsoft.com/office/officeart/2005/8/layout/balance1"/>
    <dgm:cxn modelId="{AF3FA072-04B6-4849-A304-77C03AF36A71}" type="presParOf" srcId="{40F5519B-9CE9-4C47-AE65-B830AD40C694}" destId="{2E9C0636-DE97-4ECD-968F-E974D759D836}" srcOrd="3" destOrd="0" presId="urn:microsoft.com/office/officeart/2005/8/layout/balance1"/>
    <dgm:cxn modelId="{DF80742A-74F3-4ECE-A29D-752A7A3E1253}" type="presParOf" srcId="{40F5519B-9CE9-4C47-AE65-B830AD40C694}" destId="{652E7284-437C-442A-9813-93D854C1D458}" srcOrd="4" destOrd="0" presId="urn:microsoft.com/office/officeart/2005/8/layout/balance1"/>
    <dgm:cxn modelId="{CA358C58-9B22-4AA5-9728-6B788B14FD24}" type="presParOf" srcId="{40F5519B-9CE9-4C47-AE65-B830AD40C694}" destId="{2879419A-2B4C-45DC-A644-36E202654A1A}" srcOrd="5" destOrd="0" presId="urn:microsoft.com/office/officeart/2005/8/layout/balance1"/>
    <dgm:cxn modelId="{F6901B2C-72A0-4C24-91D9-91C95E2A7F0E}" type="presParOf" srcId="{40F5519B-9CE9-4C47-AE65-B830AD40C694}" destId="{AB2B3E1B-9305-49D6-9084-C0CB5447B12F}" srcOrd="6" destOrd="0" presId="urn:microsoft.com/office/officeart/2005/8/layout/balance1"/>
    <dgm:cxn modelId="{9A43C640-2954-47FB-9471-9ADFCD46F518}" type="presParOf" srcId="{40F5519B-9CE9-4C47-AE65-B830AD40C694}" destId="{D919C9C8-C906-4A9A-9403-C7A438D6480F}" srcOrd="7" destOrd="0" presId="urn:microsoft.com/office/officeart/2005/8/layout/balance1"/>
    <dgm:cxn modelId="{243F499F-5420-4C05-8CDF-421288E36461}" type="presParOf" srcId="{40F5519B-9CE9-4C47-AE65-B830AD40C694}" destId="{4F77478E-B0C7-4AAD-B658-27F5A1034B0B}" srcOrd="8" destOrd="0" presId="urn:microsoft.com/office/officeart/2005/8/layout/balance1"/>
    <dgm:cxn modelId="{460B5580-F9A8-49CE-AA57-E290CB043985}" type="presParOf" srcId="{40F5519B-9CE9-4C47-AE65-B830AD40C694}" destId="{6756BE25-23BF-4560-AFEF-89291B044C7B}" srcOrd="9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BD7345-D0EF-4A9E-AD4E-78EC0BD67D0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it-IT"/>
        </a:p>
      </dgm:t>
    </dgm:pt>
    <dgm:pt modelId="{B6B937B5-87A6-409E-A6C1-1405192CB310}">
      <dgm:prSet/>
      <dgm:spPr/>
      <dgm:t>
        <a:bodyPr/>
        <a:lstStyle/>
        <a:p>
          <a:pPr rtl="0"/>
          <a:r>
            <a:rPr lang="it-IT" b="1" smtClean="0"/>
            <a:t>Premi alla ricerca</a:t>
          </a:r>
          <a:endParaRPr lang="it-IT"/>
        </a:p>
      </dgm:t>
    </dgm:pt>
    <dgm:pt modelId="{A538B4C6-CFB4-4B8D-9BBF-9E4D0E79B836}" type="parTrans" cxnId="{F9B86AB4-628D-475D-AFB1-19B006120EAC}">
      <dgm:prSet/>
      <dgm:spPr/>
      <dgm:t>
        <a:bodyPr/>
        <a:lstStyle/>
        <a:p>
          <a:endParaRPr lang="it-IT"/>
        </a:p>
      </dgm:t>
    </dgm:pt>
    <dgm:pt modelId="{28C91120-AFD9-47D6-B350-73342AD05F91}" type="sibTrans" cxnId="{F9B86AB4-628D-475D-AFB1-19B006120EAC}">
      <dgm:prSet/>
      <dgm:spPr/>
      <dgm:t>
        <a:bodyPr/>
        <a:lstStyle/>
        <a:p>
          <a:endParaRPr lang="it-IT"/>
        </a:p>
      </dgm:t>
    </dgm:pt>
    <dgm:pt modelId="{9C5869DC-BD02-438D-B92C-7221E0CDEE7A}">
      <dgm:prSet/>
      <dgm:spPr/>
      <dgm:t>
        <a:bodyPr/>
        <a:lstStyle/>
        <a:p>
          <a:pPr rtl="0"/>
          <a:r>
            <a:rPr lang="it-IT" b="1" smtClean="0"/>
            <a:t>Analisi Evaluation Summary Report </a:t>
          </a:r>
          <a:endParaRPr lang="it-IT"/>
        </a:p>
      </dgm:t>
    </dgm:pt>
    <dgm:pt modelId="{A7104C75-02C9-4C38-99C2-28B5CDE32CA1}" type="parTrans" cxnId="{03A0689A-10EA-4D28-9A45-32E32BDC6803}">
      <dgm:prSet/>
      <dgm:spPr/>
      <dgm:t>
        <a:bodyPr/>
        <a:lstStyle/>
        <a:p>
          <a:endParaRPr lang="it-IT"/>
        </a:p>
      </dgm:t>
    </dgm:pt>
    <dgm:pt modelId="{78E149E7-2E32-49EF-90F6-792F31EE69AD}" type="sibTrans" cxnId="{03A0689A-10EA-4D28-9A45-32E32BDC6803}">
      <dgm:prSet/>
      <dgm:spPr/>
      <dgm:t>
        <a:bodyPr/>
        <a:lstStyle/>
        <a:p>
          <a:endParaRPr lang="it-IT"/>
        </a:p>
      </dgm:t>
    </dgm:pt>
    <dgm:pt modelId="{94ECCB13-D288-4610-B510-49C0881260E1}">
      <dgm:prSet/>
      <dgm:spPr/>
      <dgm:t>
        <a:bodyPr/>
        <a:lstStyle/>
        <a:p>
          <a:pPr rtl="0"/>
          <a:r>
            <a:rPr lang="it-IT" b="1" smtClean="0"/>
            <a:t>Supporto nella scrittura di parti non scientifiche delle proposte</a:t>
          </a:r>
          <a:endParaRPr lang="it-IT"/>
        </a:p>
      </dgm:t>
    </dgm:pt>
    <dgm:pt modelId="{F3C0F845-B4B8-4B70-B166-32682331403E}" type="parTrans" cxnId="{0A658A10-8912-4B07-8EEC-7A246E8F5AAE}">
      <dgm:prSet/>
      <dgm:spPr/>
      <dgm:t>
        <a:bodyPr/>
        <a:lstStyle/>
        <a:p>
          <a:endParaRPr lang="it-IT"/>
        </a:p>
      </dgm:t>
    </dgm:pt>
    <dgm:pt modelId="{87A8151C-16E5-43DF-90C2-C6233BAD2B61}" type="sibTrans" cxnId="{0A658A10-8912-4B07-8EEC-7A246E8F5AAE}">
      <dgm:prSet/>
      <dgm:spPr/>
      <dgm:t>
        <a:bodyPr/>
        <a:lstStyle/>
        <a:p>
          <a:endParaRPr lang="it-IT"/>
        </a:p>
      </dgm:t>
    </dgm:pt>
    <dgm:pt modelId="{3BF4F7E3-1A33-4E4F-A386-4B25415003EF}">
      <dgm:prSet/>
      <dgm:spPr/>
      <dgm:t>
        <a:bodyPr/>
        <a:lstStyle/>
        <a:p>
          <a:pPr rtl="0"/>
          <a:r>
            <a:rPr lang="it-IT" b="1" smtClean="0"/>
            <a:t>Corsi di formazione specifici e brokerage events</a:t>
          </a:r>
          <a:endParaRPr lang="it-IT"/>
        </a:p>
      </dgm:t>
    </dgm:pt>
    <dgm:pt modelId="{F66B3020-2160-45F7-8700-F150C2762B39}" type="parTrans" cxnId="{85B46756-5879-4F48-A28D-11FC9C4BA386}">
      <dgm:prSet/>
      <dgm:spPr/>
      <dgm:t>
        <a:bodyPr/>
        <a:lstStyle/>
        <a:p>
          <a:endParaRPr lang="it-IT"/>
        </a:p>
      </dgm:t>
    </dgm:pt>
    <dgm:pt modelId="{5832AA10-63F3-481F-8169-D01469D666C3}" type="sibTrans" cxnId="{85B46756-5879-4F48-A28D-11FC9C4BA386}">
      <dgm:prSet/>
      <dgm:spPr/>
      <dgm:t>
        <a:bodyPr/>
        <a:lstStyle/>
        <a:p>
          <a:endParaRPr lang="it-IT"/>
        </a:p>
      </dgm:t>
    </dgm:pt>
    <dgm:pt modelId="{2603211F-9DD4-4970-9879-79F4E52AA249}">
      <dgm:prSet/>
      <dgm:spPr/>
      <dgm:t>
        <a:bodyPr/>
        <a:lstStyle/>
        <a:p>
          <a:pPr rtl="0"/>
          <a:r>
            <a:rPr lang="it-IT" b="1" smtClean="0"/>
            <a:t>Consulenze esterne per la valutazione delle proposte da presentare</a:t>
          </a:r>
          <a:endParaRPr lang="it-IT"/>
        </a:p>
      </dgm:t>
    </dgm:pt>
    <dgm:pt modelId="{11BD9A12-E64F-43D0-8189-2142A836BE11}" type="parTrans" cxnId="{DC83E3CA-06C5-4BA6-B0F9-52D637DE4964}">
      <dgm:prSet/>
      <dgm:spPr/>
      <dgm:t>
        <a:bodyPr/>
        <a:lstStyle/>
        <a:p>
          <a:endParaRPr lang="it-IT"/>
        </a:p>
      </dgm:t>
    </dgm:pt>
    <dgm:pt modelId="{6801396C-660F-47D8-AC97-AF9606543CD3}" type="sibTrans" cxnId="{DC83E3CA-06C5-4BA6-B0F9-52D637DE4964}">
      <dgm:prSet/>
      <dgm:spPr/>
      <dgm:t>
        <a:bodyPr/>
        <a:lstStyle/>
        <a:p>
          <a:endParaRPr lang="it-IT"/>
        </a:p>
      </dgm:t>
    </dgm:pt>
    <dgm:pt modelId="{5376806C-320C-4EB3-B24A-4CFD602A5EA4}">
      <dgm:prSet/>
      <dgm:spPr/>
      <dgm:t>
        <a:bodyPr/>
        <a:lstStyle/>
        <a:p>
          <a:pPr rtl="0"/>
          <a:r>
            <a:rPr lang="it-IT" b="1" smtClean="0"/>
            <a:t>Incontri con grandi aziende e enti territoriali</a:t>
          </a:r>
          <a:endParaRPr lang="it-IT"/>
        </a:p>
      </dgm:t>
    </dgm:pt>
    <dgm:pt modelId="{AD159EF9-EE41-41DC-AF1F-E61FBC4CD425}" type="parTrans" cxnId="{54D2CF31-2C05-4947-913E-38B37E02D076}">
      <dgm:prSet/>
      <dgm:spPr/>
      <dgm:t>
        <a:bodyPr/>
        <a:lstStyle/>
        <a:p>
          <a:endParaRPr lang="it-IT"/>
        </a:p>
      </dgm:t>
    </dgm:pt>
    <dgm:pt modelId="{E4D7D327-9483-4B75-B301-89C64CF4CE9B}" type="sibTrans" cxnId="{54D2CF31-2C05-4947-913E-38B37E02D076}">
      <dgm:prSet/>
      <dgm:spPr/>
      <dgm:t>
        <a:bodyPr/>
        <a:lstStyle/>
        <a:p>
          <a:endParaRPr lang="it-IT"/>
        </a:p>
      </dgm:t>
    </dgm:pt>
    <dgm:pt modelId="{6D18B948-C863-460F-87FA-8815BFC3B368}">
      <dgm:prSet/>
      <dgm:spPr/>
      <dgm:t>
        <a:bodyPr/>
        <a:lstStyle/>
        <a:p>
          <a:pPr rtl="0"/>
          <a:r>
            <a:rPr lang="it-IT" b="1" smtClean="0"/>
            <a:t>Analisi partecipazione a reti/piattaforme tematiche europee</a:t>
          </a:r>
          <a:endParaRPr lang="it-IT"/>
        </a:p>
      </dgm:t>
    </dgm:pt>
    <dgm:pt modelId="{8C84E214-FEC1-4C0D-A811-10AC343E8565}" type="parTrans" cxnId="{5AD75C13-1A05-4331-B5D4-B57A4720A9B9}">
      <dgm:prSet/>
      <dgm:spPr/>
      <dgm:t>
        <a:bodyPr/>
        <a:lstStyle/>
        <a:p>
          <a:endParaRPr lang="it-IT"/>
        </a:p>
      </dgm:t>
    </dgm:pt>
    <dgm:pt modelId="{169A123B-7AFA-4DB2-8CAF-5E3CA88FA710}" type="sibTrans" cxnId="{5AD75C13-1A05-4331-B5D4-B57A4720A9B9}">
      <dgm:prSet/>
      <dgm:spPr/>
      <dgm:t>
        <a:bodyPr/>
        <a:lstStyle/>
        <a:p>
          <a:endParaRPr lang="it-IT"/>
        </a:p>
      </dgm:t>
    </dgm:pt>
    <dgm:pt modelId="{343A869E-3075-499D-91DA-2DEF20E16F12}">
      <dgm:prSet/>
      <dgm:spPr/>
      <dgm:t>
        <a:bodyPr/>
        <a:lstStyle/>
        <a:p>
          <a:endParaRPr lang="it-IT"/>
        </a:p>
      </dgm:t>
    </dgm:pt>
    <dgm:pt modelId="{3272DB04-8560-4F35-AC21-E327C25FA40B}" type="parTrans" cxnId="{E59F2CBB-E723-4241-A922-36D9497D74AF}">
      <dgm:prSet/>
      <dgm:spPr/>
      <dgm:t>
        <a:bodyPr/>
        <a:lstStyle/>
        <a:p>
          <a:endParaRPr lang="it-IT"/>
        </a:p>
      </dgm:t>
    </dgm:pt>
    <dgm:pt modelId="{35A095B9-8F2D-47A4-9253-D5D2F8B38C4A}" type="sibTrans" cxnId="{E59F2CBB-E723-4241-A922-36D9497D74AF}">
      <dgm:prSet/>
      <dgm:spPr/>
      <dgm:t>
        <a:bodyPr/>
        <a:lstStyle/>
        <a:p>
          <a:endParaRPr lang="it-IT"/>
        </a:p>
      </dgm:t>
    </dgm:pt>
    <dgm:pt modelId="{BECA969B-89CE-4803-8DC4-A5DAF22078D3}" type="pres">
      <dgm:prSet presAssocID="{13BD7345-D0EF-4A9E-AD4E-78EC0BD67D0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it-IT"/>
        </a:p>
      </dgm:t>
    </dgm:pt>
    <dgm:pt modelId="{5350E12B-B3EA-41BD-A758-42F8943F3762}" type="pres">
      <dgm:prSet presAssocID="{13BD7345-D0EF-4A9E-AD4E-78EC0BD67D02}" presName="Name1" presStyleCnt="0"/>
      <dgm:spPr/>
    </dgm:pt>
    <dgm:pt modelId="{058C555A-62F4-4990-A267-2DC5B40D893D}" type="pres">
      <dgm:prSet presAssocID="{13BD7345-D0EF-4A9E-AD4E-78EC0BD67D02}" presName="cycle" presStyleCnt="0"/>
      <dgm:spPr/>
    </dgm:pt>
    <dgm:pt modelId="{25704F2C-5387-4AB2-8F02-021F532A4339}" type="pres">
      <dgm:prSet presAssocID="{13BD7345-D0EF-4A9E-AD4E-78EC0BD67D02}" presName="srcNode" presStyleLbl="node1" presStyleIdx="0" presStyleCnt="7"/>
      <dgm:spPr/>
    </dgm:pt>
    <dgm:pt modelId="{1D01E111-C69E-4044-814E-AC2E86362B92}" type="pres">
      <dgm:prSet presAssocID="{13BD7345-D0EF-4A9E-AD4E-78EC0BD67D02}" presName="conn" presStyleLbl="parChTrans1D2" presStyleIdx="0" presStyleCnt="1"/>
      <dgm:spPr/>
      <dgm:t>
        <a:bodyPr/>
        <a:lstStyle/>
        <a:p>
          <a:endParaRPr lang="it-IT"/>
        </a:p>
      </dgm:t>
    </dgm:pt>
    <dgm:pt modelId="{F544C698-3D12-4F68-AAF8-08E22526245F}" type="pres">
      <dgm:prSet presAssocID="{13BD7345-D0EF-4A9E-AD4E-78EC0BD67D02}" presName="extraNode" presStyleLbl="node1" presStyleIdx="0" presStyleCnt="7"/>
      <dgm:spPr/>
    </dgm:pt>
    <dgm:pt modelId="{3913597E-EDF5-4157-9295-6766DAAED85F}" type="pres">
      <dgm:prSet presAssocID="{13BD7345-D0EF-4A9E-AD4E-78EC0BD67D02}" presName="dstNode" presStyleLbl="node1" presStyleIdx="0" presStyleCnt="7"/>
      <dgm:spPr/>
    </dgm:pt>
    <dgm:pt modelId="{31BBA6FE-8428-486D-A804-4E5C21AE43F0}" type="pres">
      <dgm:prSet presAssocID="{B6B937B5-87A6-409E-A6C1-1405192CB310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4D89493-BBF7-41CD-8B0D-BF97216C7C2F}" type="pres">
      <dgm:prSet presAssocID="{B6B937B5-87A6-409E-A6C1-1405192CB310}" presName="accent_1" presStyleCnt="0"/>
      <dgm:spPr/>
    </dgm:pt>
    <dgm:pt modelId="{8ED9B1E5-CD39-4EBE-9670-3AE08E0DD6D9}" type="pres">
      <dgm:prSet presAssocID="{B6B937B5-87A6-409E-A6C1-1405192CB310}" presName="accentRepeatNode" presStyleLbl="solidFgAcc1" presStyleIdx="0" presStyleCnt="7"/>
      <dgm:spPr/>
    </dgm:pt>
    <dgm:pt modelId="{5C2F1E7F-95A6-4799-959D-C0830CEBD0D8}" type="pres">
      <dgm:prSet presAssocID="{9C5869DC-BD02-438D-B92C-7221E0CDEE7A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06BA9C8-3957-448E-AA3A-BB2BC87B608B}" type="pres">
      <dgm:prSet presAssocID="{9C5869DC-BD02-438D-B92C-7221E0CDEE7A}" presName="accent_2" presStyleCnt="0"/>
      <dgm:spPr/>
    </dgm:pt>
    <dgm:pt modelId="{902001F4-18AC-40BD-B1C0-3F8E127CF863}" type="pres">
      <dgm:prSet presAssocID="{9C5869DC-BD02-438D-B92C-7221E0CDEE7A}" presName="accentRepeatNode" presStyleLbl="solidFgAcc1" presStyleIdx="1" presStyleCnt="7"/>
      <dgm:spPr/>
    </dgm:pt>
    <dgm:pt modelId="{06E558DA-3D08-4FBF-ABAD-9D0D0BE648A5}" type="pres">
      <dgm:prSet presAssocID="{94ECCB13-D288-4610-B510-49C0881260E1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B227152-6F36-4D34-AFEE-E687C748C56A}" type="pres">
      <dgm:prSet presAssocID="{94ECCB13-D288-4610-B510-49C0881260E1}" presName="accent_3" presStyleCnt="0"/>
      <dgm:spPr/>
    </dgm:pt>
    <dgm:pt modelId="{2091E772-B9AB-4134-A24D-F342B172BEC3}" type="pres">
      <dgm:prSet presAssocID="{94ECCB13-D288-4610-B510-49C0881260E1}" presName="accentRepeatNode" presStyleLbl="solidFgAcc1" presStyleIdx="2" presStyleCnt="7"/>
      <dgm:spPr/>
    </dgm:pt>
    <dgm:pt modelId="{F9B39647-203B-493D-8DC2-B3793D0F88A3}" type="pres">
      <dgm:prSet presAssocID="{3BF4F7E3-1A33-4E4F-A386-4B25415003EF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4A7EA5A-5019-47B8-A30B-8886CB25FDFE}" type="pres">
      <dgm:prSet presAssocID="{3BF4F7E3-1A33-4E4F-A386-4B25415003EF}" presName="accent_4" presStyleCnt="0"/>
      <dgm:spPr/>
    </dgm:pt>
    <dgm:pt modelId="{EBC33D2D-2DCB-4132-A20F-91DFDFBB325A}" type="pres">
      <dgm:prSet presAssocID="{3BF4F7E3-1A33-4E4F-A386-4B25415003EF}" presName="accentRepeatNode" presStyleLbl="solidFgAcc1" presStyleIdx="3" presStyleCnt="7"/>
      <dgm:spPr/>
    </dgm:pt>
    <dgm:pt modelId="{183D37E0-FACE-48F9-B21C-72BC26138DB6}" type="pres">
      <dgm:prSet presAssocID="{2603211F-9DD4-4970-9879-79F4E52AA249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233AB57-B08F-405E-B75A-5DF6C371CA5B}" type="pres">
      <dgm:prSet presAssocID="{2603211F-9DD4-4970-9879-79F4E52AA249}" presName="accent_5" presStyleCnt="0"/>
      <dgm:spPr/>
    </dgm:pt>
    <dgm:pt modelId="{721DAB97-C8F3-4692-BD1B-0C693A832DD0}" type="pres">
      <dgm:prSet presAssocID="{2603211F-9DD4-4970-9879-79F4E52AA249}" presName="accentRepeatNode" presStyleLbl="solidFgAcc1" presStyleIdx="4" presStyleCnt="7"/>
      <dgm:spPr/>
    </dgm:pt>
    <dgm:pt modelId="{743D14FC-B73A-4513-984A-CB8F0177169F}" type="pres">
      <dgm:prSet presAssocID="{5376806C-320C-4EB3-B24A-4CFD602A5EA4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E39A0DF-0FCF-4A88-9CA7-ED6CA3E7DDB9}" type="pres">
      <dgm:prSet presAssocID="{5376806C-320C-4EB3-B24A-4CFD602A5EA4}" presName="accent_6" presStyleCnt="0"/>
      <dgm:spPr/>
    </dgm:pt>
    <dgm:pt modelId="{F105C9FF-4126-4868-96A3-16AB61CEAF80}" type="pres">
      <dgm:prSet presAssocID="{5376806C-320C-4EB3-B24A-4CFD602A5EA4}" presName="accentRepeatNode" presStyleLbl="solidFgAcc1" presStyleIdx="5" presStyleCnt="7"/>
      <dgm:spPr/>
    </dgm:pt>
    <dgm:pt modelId="{A12C1780-FA7C-4AB0-8DDA-F725195DE1CE}" type="pres">
      <dgm:prSet presAssocID="{6D18B948-C863-460F-87FA-8815BFC3B368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740FFDE1-F75A-4FBB-A24D-C610CD726A65}" type="pres">
      <dgm:prSet presAssocID="{6D18B948-C863-460F-87FA-8815BFC3B368}" presName="accent_7" presStyleCnt="0"/>
      <dgm:spPr/>
    </dgm:pt>
    <dgm:pt modelId="{5F394110-E82D-47F6-B676-56F964BD42F7}" type="pres">
      <dgm:prSet presAssocID="{6D18B948-C863-460F-87FA-8815BFC3B368}" presName="accentRepeatNode" presStyleLbl="solidFgAcc1" presStyleIdx="6" presStyleCnt="7"/>
      <dgm:spPr/>
    </dgm:pt>
  </dgm:ptLst>
  <dgm:cxnLst>
    <dgm:cxn modelId="{F9B86AB4-628D-475D-AFB1-19B006120EAC}" srcId="{13BD7345-D0EF-4A9E-AD4E-78EC0BD67D02}" destId="{B6B937B5-87A6-409E-A6C1-1405192CB310}" srcOrd="0" destOrd="0" parTransId="{A538B4C6-CFB4-4B8D-9BBF-9E4D0E79B836}" sibTransId="{28C91120-AFD9-47D6-B350-73342AD05F91}"/>
    <dgm:cxn modelId="{03A0689A-10EA-4D28-9A45-32E32BDC6803}" srcId="{13BD7345-D0EF-4A9E-AD4E-78EC0BD67D02}" destId="{9C5869DC-BD02-438D-B92C-7221E0CDEE7A}" srcOrd="1" destOrd="0" parTransId="{A7104C75-02C9-4C38-99C2-28B5CDE32CA1}" sibTransId="{78E149E7-2E32-49EF-90F6-792F31EE69AD}"/>
    <dgm:cxn modelId="{46F68DD1-1049-4412-B884-D6D9ED888356}" type="presOf" srcId="{94ECCB13-D288-4610-B510-49C0881260E1}" destId="{06E558DA-3D08-4FBF-ABAD-9D0D0BE648A5}" srcOrd="0" destOrd="0" presId="urn:microsoft.com/office/officeart/2008/layout/VerticalCurvedList"/>
    <dgm:cxn modelId="{5391EC04-8EBD-485C-BF70-B269598F9B92}" type="presOf" srcId="{5376806C-320C-4EB3-B24A-4CFD602A5EA4}" destId="{743D14FC-B73A-4513-984A-CB8F0177169F}" srcOrd="0" destOrd="0" presId="urn:microsoft.com/office/officeart/2008/layout/VerticalCurvedList"/>
    <dgm:cxn modelId="{85B46756-5879-4F48-A28D-11FC9C4BA386}" srcId="{13BD7345-D0EF-4A9E-AD4E-78EC0BD67D02}" destId="{3BF4F7E3-1A33-4E4F-A386-4B25415003EF}" srcOrd="3" destOrd="0" parTransId="{F66B3020-2160-45F7-8700-F150C2762B39}" sibTransId="{5832AA10-63F3-481F-8169-D01469D666C3}"/>
    <dgm:cxn modelId="{DC83E3CA-06C5-4BA6-B0F9-52D637DE4964}" srcId="{13BD7345-D0EF-4A9E-AD4E-78EC0BD67D02}" destId="{2603211F-9DD4-4970-9879-79F4E52AA249}" srcOrd="4" destOrd="0" parTransId="{11BD9A12-E64F-43D0-8189-2142A836BE11}" sibTransId="{6801396C-660F-47D8-AC97-AF9606543CD3}"/>
    <dgm:cxn modelId="{5AD75C13-1A05-4331-B5D4-B57A4720A9B9}" srcId="{13BD7345-D0EF-4A9E-AD4E-78EC0BD67D02}" destId="{6D18B948-C863-460F-87FA-8815BFC3B368}" srcOrd="6" destOrd="0" parTransId="{8C84E214-FEC1-4C0D-A811-10AC343E8565}" sibTransId="{169A123B-7AFA-4DB2-8CAF-5E3CA88FA710}"/>
    <dgm:cxn modelId="{54D2CF31-2C05-4947-913E-38B37E02D076}" srcId="{13BD7345-D0EF-4A9E-AD4E-78EC0BD67D02}" destId="{5376806C-320C-4EB3-B24A-4CFD602A5EA4}" srcOrd="5" destOrd="0" parTransId="{AD159EF9-EE41-41DC-AF1F-E61FBC4CD425}" sibTransId="{E4D7D327-9483-4B75-B301-89C64CF4CE9B}"/>
    <dgm:cxn modelId="{0A658A10-8912-4B07-8EEC-7A246E8F5AAE}" srcId="{13BD7345-D0EF-4A9E-AD4E-78EC0BD67D02}" destId="{94ECCB13-D288-4610-B510-49C0881260E1}" srcOrd="2" destOrd="0" parTransId="{F3C0F845-B4B8-4B70-B166-32682331403E}" sibTransId="{87A8151C-16E5-43DF-90C2-C6233BAD2B61}"/>
    <dgm:cxn modelId="{E59F2CBB-E723-4241-A922-36D9497D74AF}" srcId="{13BD7345-D0EF-4A9E-AD4E-78EC0BD67D02}" destId="{343A869E-3075-499D-91DA-2DEF20E16F12}" srcOrd="7" destOrd="0" parTransId="{3272DB04-8560-4F35-AC21-E327C25FA40B}" sibTransId="{35A095B9-8F2D-47A4-9253-D5D2F8B38C4A}"/>
    <dgm:cxn modelId="{4343E79B-1C53-4D63-88AA-2A9EEC0C1201}" type="presOf" srcId="{13BD7345-D0EF-4A9E-AD4E-78EC0BD67D02}" destId="{BECA969B-89CE-4803-8DC4-A5DAF22078D3}" srcOrd="0" destOrd="0" presId="urn:microsoft.com/office/officeart/2008/layout/VerticalCurvedList"/>
    <dgm:cxn modelId="{63B5B0E9-240C-402A-A4BD-4B12E424A16C}" type="presOf" srcId="{B6B937B5-87A6-409E-A6C1-1405192CB310}" destId="{31BBA6FE-8428-486D-A804-4E5C21AE43F0}" srcOrd="0" destOrd="0" presId="urn:microsoft.com/office/officeart/2008/layout/VerticalCurvedList"/>
    <dgm:cxn modelId="{438CD353-A861-4D81-8429-94A24E60EDE8}" type="presOf" srcId="{28C91120-AFD9-47D6-B350-73342AD05F91}" destId="{1D01E111-C69E-4044-814E-AC2E86362B92}" srcOrd="0" destOrd="0" presId="urn:microsoft.com/office/officeart/2008/layout/VerticalCurvedList"/>
    <dgm:cxn modelId="{03785787-A44F-49A0-B4AA-AEE25F474174}" type="presOf" srcId="{3BF4F7E3-1A33-4E4F-A386-4B25415003EF}" destId="{F9B39647-203B-493D-8DC2-B3793D0F88A3}" srcOrd="0" destOrd="0" presId="urn:microsoft.com/office/officeart/2008/layout/VerticalCurvedList"/>
    <dgm:cxn modelId="{85A999A5-C776-40B4-8138-AB52B0FD4FF1}" type="presOf" srcId="{6D18B948-C863-460F-87FA-8815BFC3B368}" destId="{A12C1780-FA7C-4AB0-8DDA-F725195DE1CE}" srcOrd="0" destOrd="0" presId="urn:microsoft.com/office/officeart/2008/layout/VerticalCurvedList"/>
    <dgm:cxn modelId="{8CC9AE5D-7EEC-450F-BCBB-D52BCD064DF9}" type="presOf" srcId="{9C5869DC-BD02-438D-B92C-7221E0CDEE7A}" destId="{5C2F1E7F-95A6-4799-959D-C0830CEBD0D8}" srcOrd="0" destOrd="0" presId="urn:microsoft.com/office/officeart/2008/layout/VerticalCurvedList"/>
    <dgm:cxn modelId="{15CEBC8E-CC85-41ED-A6FF-958A1B80E5E1}" type="presOf" srcId="{2603211F-9DD4-4970-9879-79F4E52AA249}" destId="{183D37E0-FACE-48F9-B21C-72BC26138DB6}" srcOrd="0" destOrd="0" presId="urn:microsoft.com/office/officeart/2008/layout/VerticalCurvedList"/>
    <dgm:cxn modelId="{BFC585D4-366D-4F0A-9E50-B6E710C1A8EF}" type="presParOf" srcId="{BECA969B-89CE-4803-8DC4-A5DAF22078D3}" destId="{5350E12B-B3EA-41BD-A758-42F8943F3762}" srcOrd="0" destOrd="0" presId="urn:microsoft.com/office/officeart/2008/layout/VerticalCurvedList"/>
    <dgm:cxn modelId="{E32A3937-5016-4833-9FAB-4FC894428F9E}" type="presParOf" srcId="{5350E12B-B3EA-41BD-A758-42F8943F3762}" destId="{058C555A-62F4-4990-A267-2DC5B40D893D}" srcOrd="0" destOrd="0" presId="urn:microsoft.com/office/officeart/2008/layout/VerticalCurvedList"/>
    <dgm:cxn modelId="{9CA216FB-CA8A-4959-A5E3-BA168EE208AB}" type="presParOf" srcId="{058C555A-62F4-4990-A267-2DC5B40D893D}" destId="{25704F2C-5387-4AB2-8F02-021F532A4339}" srcOrd="0" destOrd="0" presId="urn:microsoft.com/office/officeart/2008/layout/VerticalCurvedList"/>
    <dgm:cxn modelId="{86C928C3-B92D-4DDD-8670-74A54E39DA31}" type="presParOf" srcId="{058C555A-62F4-4990-A267-2DC5B40D893D}" destId="{1D01E111-C69E-4044-814E-AC2E86362B92}" srcOrd="1" destOrd="0" presId="urn:microsoft.com/office/officeart/2008/layout/VerticalCurvedList"/>
    <dgm:cxn modelId="{D87D2E3B-D00B-4046-A865-FF7D2E3437B4}" type="presParOf" srcId="{058C555A-62F4-4990-A267-2DC5B40D893D}" destId="{F544C698-3D12-4F68-AAF8-08E22526245F}" srcOrd="2" destOrd="0" presId="urn:microsoft.com/office/officeart/2008/layout/VerticalCurvedList"/>
    <dgm:cxn modelId="{0EDDF827-BB6A-4250-AE6A-1E343DDE98CC}" type="presParOf" srcId="{058C555A-62F4-4990-A267-2DC5B40D893D}" destId="{3913597E-EDF5-4157-9295-6766DAAED85F}" srcOrd="3" destOrd="0" presId="urn:microsoft.com/office/officeart/2008/layout/VerticalCurvedList"/>
    <dgm:cxn modelId="{4FF67137-AA4F-4C72-A91C-2D1D574447B0}" type="presParOf" srcId="{5350E12B-B3EA-41BD-A758-42F8943F3762}" destId="{31BBA6FE-8428-486D-A804-4E5C21AE43F0}" srcOrd="1" destOrd="0" presId="urn:microsoft.com/office/officeart/2008/layout/VerticalCurvedList"/>
    <dgm:cxn modelId="{A2FAC1FA-2C7B-4161-B7F2-7CB95CA262A0}" type="presParOf" srcId="{5350E12B-B3EA-41BD-A758-42F8943F3762}" destId="{D4D89493-BBF7-41CD-8B0D-BF97216C7C2F}" srcOrd="2" destOrd="0" presId="urn:microsoft.com/office/officeart/2008/layout/VerticalCurvedList"/>
    <dgm:cxn modelId="{1D9EA72F-0536-4321-BDD2-8627320479CE}" type="presParOf" srcId="{D4D89493-BBF7-41CD-8B0D-BF97216C7C2F}" destId="{8ED9B1E5-CD39-4EBE-9670-3AE08E0DD6D9}" srcOrd="0" destOrd="0" presId="urn:microsoft.com/office/officeart/2008/layout/VerticalCurvedList"/>
    <dgm:cxn modelId="{242EB38F-19EC-4854-9C38-387487F1889F}" type="presParOf" srcId="{5350E12B-B3EA-41BD-A758-42F8943F3762}" destId="{5C2F1E7F-95A6-4799-959D-C0830CEBD0D8}" srcOrd="3" destOrd="0" presId="urn:microsoft.com/office/officeart/2008/layout/VerticalCurvedList"/>
    <dgm:cxn modelId="{915B0E73-6D48-43F9-852C-A3CAEE2A0A5B}" type="presParOf" srcId="{5350E12B-B3EA-41BD-A758-42F8943F3762}" destId="{406BA9C8-3957-448E-AA3A-BB2BC87B608B}" srcOrd="4" destOrd="0" presId="urn:microsoft.com/office/officeart/2008/layout/VerticalCurvedList"/>
    <dgm:cxn modelId="{F03A633C-80F6-43EA-99BB-E9F71AFCE9E7}" type="presParOf" srcId="{406BA9C8-3957-448E-AA3A-BB2BC87B608B}" destId="{902001F4-18AC-40BD-B1C0-3F8E127CF863}" srcOrd="0" destOrd="0" presId="urn:microsoft.com/office/officeart/2008/layout/VerticalCurvedList"/>
    <dgm:cxn modelId="{01440719-FA14-4B37-9DA3-351EEBC7B542}" type="presParOf" srcId="{5350E12B-B3EA-41BD-A758-42F8943F3762}" destId="{06E558DA-3D08-4FBF-ABAD-9D0D0BE648A5}" srcOrd="5" destOrd="0" presId="urn:microsoft.com/office/officeart/2008/layout/VerticalCurvedList"/>
    <dgm:cxn modelId="{A80FC59C-5F93-4E8B-AA85-FD6B2DC54B8D}" type="presParOf" srcId="{5350E12B-B3EA-41BD-A758-42F8943F3762}" destId="{DB227152-6F36-4D34-AFEE-E687C748C56A}" srcOrd="6" destOrd="0" presId="urn:microsoft.com/office/officeart/2008/layout/VerticalCurvedList"/>
    <dgm:cxn modelId="{2330334F-F378-440F-A647-F50A75B71F48}" type="presParOf" srcId="{DB227152-6F36-4D34-AFEE-E687C748C56A}" destId="{2091E772-B9AB-4134-A24D-F342B172BEC3}" srcOrd="0" destOrd="0" presId="urn:microsoft.com/office/officeart/2008/layout/VerticalCurvedList"/>
    <dgm:cxn modelId="{9201D7F7-FE02-49D3-819C-2EE2F2A63C12}" type="presParOf" srcId="{5350E12B-B3EA-41BD-A758-42F8943F3762}" destId="{F9B39647-203B-493D-8DC2-B3793D0F88A3}" srcOrd="7" destOrd="0" presId="urn:microsoft.com/office/officeart/2008/layout/VerticalCurvedList"/>
    <dgm:cxn modelId="{24F158B7-B93C-4F0E-BB8E-521AB370B6D1}" type="presParOf" srcId="{5350E12B-B3EA-41BD-A758-42F8943F3762}" destId="{34A7EA5A-5019-47B8-A30B-8886CB25FDFE}" srcOrd="8" destOrd="0" presId="urn:microsoft.com/office/officeart/2008/layout/VerticalCurvedList"/>
    <dgm:cxn modelId="{39BADCD2-51F2-495E-B351-21061E92221A}" type="presParOf" srcId="{34A7EA5A-5019-47B8-A30B-8886CB25FDFE}" destId="{EBC33D2D-2DCB-4132-A20F-91DFDFBB325A}" srcOrd="0" destOrd="0" presId="urn:microsoft.com/office/officeart/2008/layout/VerticalCurvedList"/>
    <dgm:cxn modelId="{8C39C382-B6BE-4E44-82F1-EBE653A8E43A}" type="presParOf" srcId="{5350E12B-B3EA-41BD-A758-42F8943F3762}" destId="{183D37E0-FACE-48F9-B21C-72BC26138DB6}" srcOrd="9" destOrd="0" presId="urn:microsoft.com/office/officeart/2008/layout/VerticalCurvedList"/>
    <dgm:cxn modelId="{73554AFC-2B29-44A6-81DF-796ED43C5F58}" type="presParOf" srcId="{5350E12B-B3EA-41BD-A758-42F8943F3762}" destId="{5233AB57-B08F-405E-B75A-5DF6C371CA5B}" srcOrd="10" destOrd="0" presId="urn:microsoft.com/office/officeart/2008/layout/VerticalCurvedList"/>
    <dgm:cxn modelId="{3BB83C47-BC67-462B-9B27-0802B1004771}" type="presParOf" srcId="{5233AB57-B08F-405E-B75A-5DF6C371CA5B}" destId="{721DAB97-C8F3-4692-BD1B-0C693A832DD0}" srcOrd="0" destOrd="0" presId="urn:microsoft.com/office/officeart/2008/layout/VerticalCurvedList"/>
    <dgm:cxn modelId="{7DF87B5E-9D53-416F-B744-2316CF5028FB}" type="presParOf" srcId="{5350E12B-B3EA-41BD-A758-42F8943F3762}" destId="{743D14FC-B73A-4513-984A-CB8F0177169F}" srcOrd="11" destOrd="0" presId="urn:microsoft.com/office/officeart/2008/layout/VerticalCurvedList"/>
    <dgm:cxn modelId="{5006F336-B63F-4AE0-86B4-E917EDEA7767}" type="presParOf" srcId="{5350E12B-B3EA-41BD-A758-42F8943F3762}" destId="{7E39A0DF-0FCF-4A88-9CA7-ED6CA3E7DDB9}" srcOrd="12" destOrd="0" presId="urn:microsoft.com/office/officeart/2008/layout/VerticalCurvedList"/>
    <dgm:cxn modelId="{52ECBFD6-DBE3-47A2-9C9D-FBEBFFB3CB27}" type="presParOf" srcId="{7E39A0DF-0FCF-4A88-9CA7-ED6CA3E7DDB9}" destId="{F105C9FF-4126-4868-96A3-16AB61CEAF80}" srcOrd="0" destOrd="0" presId="urn:microsoft.com/office/officeart/2008/layout/VerticalCurvedList"/>
    <dgm:cxn modelId="{F09B6B01-0960-4C82-BE7F-513C9D7381F1}" type="presParOf" srcId="{5350E12B-B3EA-41BD-A758-42F8943F3762}" destId="{A12C1780-FA7C-4AB0-8DDA-F725195DE1CE}" srcOrd="13" destOrd="0" presId="urn:microsoft.com/office/officeart/2008/layout/VerticalCurvedList"/>
    <dgm:cxn modelId="{E28C13FD-7986-4171-A709-FF5D3D9A84AD}" type="presParOf" srcId="{5350E12B-B3EA-41BD-A758-42F8943F3762}" destId="{740FFDE1-F75A-4FBB-A24D-C610CD726A65}" srcOrd="14" destOrd="0" presId="urn:microsoft.com/office/officeart/2008/layout/VerticalCurvedList"/>
    <dgm:cxn modelId="{4B489CCC-1B56-4F18-8A35-3BEBB3563190}" type="presParOf" srcId="{740FFDE1-F75A-4FBB-A24D-C610CD726A65}" destId="{5F394110-E82D-47F6-B676-56F964BD42F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5FC753-4082-44DA-94FF-04646D68F23F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707A689E-EC88-4FC7-A37E-695E1DC2E902}">
      <dgm:prSet phldrT="[Testo]" custT="1"/>
      <dgm:spPr/>
      <dgm:t>
        <a:bodyPr/>
        <a:lstStyle/>
        <a:p>
          <a:r>
            <a:rPr lang="it-IT" sz="2500" dirty="0" smtClean="0"/>
            <a:t>Proposte presentate </a:t>
          </a:r>
          <a:r>
            <a:rPr lang="it-IT" sz="3000" b="1" dirty="0" smtClean="0"/>
            <a:t>814</a:t>
          </a:r>
          <a:endParaRPr lang="it-IT" sz="3000" b="1" dirty="0"/>
        </a:p>
      </dgm:t>
    </dgm:pt>
    <dgm:pt modelId="{BD3B6CB3-F71B-4CAC-96C0-55B90A5A922A}" type="parTrans" cxnId="{E209C4F3-6F3F-4CCA-B14A-A901CD4D7420}">
      <dgm:prSet/>
      <dgm:spPr/>
      <dgm:t>
        <a:bodyPr/>
        <a:lstStyle/>
        <a:p>
          <a:endParaRPr lang="it-IT"/>
        </a:p>
      </dgm:t>
    </dgm:pt>
    <dgm:pt modelId="{7CDADD0C-3653-4741-BBF4-AE70637D81D7}" type="sibTrans" cxnId="{E209C4F3-6F3F-4CCA-B14A-A901CD4D7420}">
      <dgm:prSet/>
      <dgm:spPr/>
      <dgm:t>
        <a:bodyPr/>
        <a:lstStyle/>
        <a:p>
          <a:endParaRPr lang="it-IT"/>
        </a:p>
      </dgm:t>
    </dgm:pt>
    <dgm:pt modelId="{03391EB7-689F-40E7-82A6-7C5D9045DF6E}">
      <dgm:prSet phldrT="[Testo]"/>
      <dgm:spPr/>
      <dgm:t>
        <a:bodyPr/>
        <a:lstStyle/>
        <a:p>
          <a:r>
            <a:rPr lang="it-IT" dirty="0" err="1" smtClean="0"/>
            <a:t>Excellent</a:t>
          </a:r>
          <a:r>
            <a:rPr lang="it-IT" dirty="0" smtClean="0"/>
            <a:t> </a:t>
          </a:r>
          <a:br>
            <a:rPr lang="it-IT" dirty="0" smtClean="0"/>
          </a:br>
          <a:r>
            <a:rPr lang="it-IT" dirty="0" smtClean="0"/>
            <a:t>Science: </a:t>
          </a:r>
          <a:r>
            <a:rPr lang="it-IT" b="1" dirty="0" smtClean="0"/>
            <a:t>293</a:t>
          </a:r>
        </a:p>
        <a:p>
          <a:r>
            <a:rPr lang="it-IT" dirty="0" smtClean="0"/>
            <a:t>Industrial Leadership: </a:t>
          </a:r>
          <a:r>
            <a:rPr lang="it-IT" b="1" dirty="0" smtClean="0"/>
            <a:t>165</a:t>
          </a:r>
        </a:p>
        <a:p>
          <a:r>
            <a:rPr lang="it-IT" u="none" strike="noStrike" dirty="0" err="1" smtClean="0">
              <a:effectLst/>
            </a:rPr>
            <a:t>Societal</a:t>
          </a:r>
          <a:r>
            <a:rPr lang="it-IT" u="none" strike="noStrike" dirty="0" smtClean="0">
              <a:effectLst/>
            </a:rPr>
            <a:t> </a:t>
          </a:r>
          <a:r>
            <a:rPr lang="it-IT" u="none" strike="noStrike" dirty="0" err="1" smtClean="0">
              <a:effectLst/>
            </a:rPr>
            <a:t>Challenges</a:t>
          </a:r>
          <a:r>
            <a:rPr lang="it-IT" u="none" strike="noStrike" dirty="0" smtClean="0">
              <a:effectLst/>
            </a:rPr>
            <a:t>: </a:t>
          </a:r>
          <a:r>
            <a:rPr lang="it-IT" b="1" u="none" strike="noStrike" dirty="0" smtClean="0">
              <a:effectLst/>
            </a:rPr>
            <a:t>254</a:t>
          </a:r>
        </a:p>
        <a:p>
          <a:r>
            <a:rPr lang="it-IT" u="none" strike="noStrike" dirty="0" smtClean="0">
              <a:effectLst/>
            </a:rPr>
            <a:t>Altro: </a:t>
          </a:r>
          <a:r>
            <a:rPr lang="it-IT" b="1" dirty="0" smtClean="0"/>
            <a:t>102</a:t>
          </a:r>
          <a:endParaRPr lang="it-IT" b="1" dirty="0"/>
        </a:p>
      </dgm:t>
    </dgm:pt>
    <dgm:pt modelId="{E3850DAE-A91D-4E77-8235-C9EC718389D7}" type="parTrans" cxnId="{F4029DDE-83E5-4A99-B412-93FE12027940}">
      <dgm:prSet/>
      <dgm:spPr/>
      <dgm:t>
        <a:bodyPr/>
        <a:lstStyle/>
        <a:p>
          <a:endParaRPr lang="it-IT"/>
        </a:p>
      </dgm:t>
    </dgm:pt>
    <dgm:pt modelId="{64436441-CA88-4018-ABE2-F7182887E0E3}" type="sibTrans" cxnId="{F4029DDE-83E5-4A99-B412-93FE12027940}">
      <dgm:prSet/>
      <dgm:spPr/>
      <dgm:t>
        <a:bodyPr/>
        <a:lstStyle/>
        <a:p>
          <a:endParaRPr lang="it-IT"/>
        </a:p>
      </dgm:t>
    </dgm:pt>
    <dgm:pt modelId="{1A57C70F-D80A-4860-95FA-2CBF0FF2E549}">
      <dgm:prSet phldrT="[Testo]" custT="1"/>
      <dgm:spPr/>
      <dgm:t>
        <a:bodyPr/>
        <a:lstStyle/>
        <a:p>
          <a:r>
            <a:rPr lang="it-IT" sz="2500" dirty="0" smtClean="0"/>
            <a:t>Proposte approvate </a:t>
          </a:r>
          <a:r>
            <a:rPr lang="it-IT" sz="3000" b="1" dirty="0" smtClean="0"/>
            <a:t>110</a:t>
          </a:r>
          <a:endParaRPr lang="it-IT" sz="3000" b="1" dirty="0"/>
        </a:p>
      </dgm:t>
    </dgm:pt>
    <dgm:pt modelId="{2E557A5E-F05A-476A-9FD3-63F20DFB4328}" type="parTrans" cxnId="{9C91C18E-DFE0-4950-93C0-FC439C4A203B}">
      <dgm:prSet/>
      <dgm:spPr/>
      <dgm:t>
        <a:bodyPr/>
        <a:lstStyle/>
        <a:p>
          <a:endParaRPr lang="it-IT"/>
        </a:p>
      </dgm:t>
    </dgm:pt>
    <dgm:pt modelId="{6E1F3734-D779-4A89-8805-653ED8906102}" type="sibTrans" cxnId="{9C91C18E-DFE0-4950-93C0-FC439C4A203B}">
      <dgm:prSet/>
      <dgm:spPr/>
      <dgm:t>
        <a:bodyPr/>
        <a:lstStyle/>
        <a:p>
          <a:endParaRPr lang="it-IT"/>
        </a:p>
      </dgm:t>
    </dgm:pt>
    <dgm:pt modelId="{D6103BAC-B659-4AEE-8E99-AFBA00CE8F7D}">
      <dgm:prSet phldrT="[Testo]"/>
      <dgm:spPr/>
      <dgm:t>
        <a:bodyPr/>
        <a:lstStyle/>
        <a:p>
          <a:r>
            <a:rPr lang="it-IT" dirty="0" err="1" smtClean="0"/>
            <a:t>Excellent</a:t>
          </a:r>
          <a:r>
            <a:rPr lang="it-IT" dirty="0" smtClean="0"/>
            <a:t> </a:t>
          </a:r>
          <a:br>
            <a:rPr lang="it-IT" dirty="0" smtClean="0"/>
          </a:br>
          <a:r>
            <a:rPr lang="it-IT" dirty="0" smtClean="0"/>
            <a:t>Science: </a:t>
          </a:r>
          <a:r>
            <a:rPr lang="it-IT" b="1" dirty="0" smtClean="0"/>
            <a:t>37</a:t>
          </a:r>
          <a:endParaRPr lang="it-IT" b="1" dirty="0"/>
        </a:p>
      </dgm:t>
    </dgm:pt>
    <dgm:pt modelId="{D49B69B2-4DD7-42EF-8DAE-AA0DD33E35EF}" type="parTrans" cxnId="{8A7C11EB-540C-4FE7-ADBE-CF2B6FA868DB}">
      <dgm:prSet/>
      <dgm:spPr/>
      <dgm:t>
        <a:bodyPr/>
        <a:lstStyle/>
        <a:p>
          <a:endParaRPr lang="it-IT"/>
        </a:p>
      </dgm:t>
    </dgm:pt>
    <dgm:pt modelId="{29FC9EA2-5247-4103-A0A7-780B985E321E}" type="sibTrans" cxnId="{8A7C11EB-540C-4FE7-ADBE-CF2B6FA868DB}">
      <dgm:prSet/>
      <dgm:spPr/>
      <dgm:t>
        <a:bodyPr/>
        <a:lstStyle/>
        <a:p>
          <a:endParaRPr lang="it-IT"/>
        </a:p>
      </dgm:t>
    </dgm:pt>
    <dgm:pt modelId="{1691B7A6-A538-4A6A-8C4B-0AE41D772C98}">
      <dgm:prSet phldrT="[Testo]"/>
      <dgm:spPr/>
      <dgm:t>
        <a:bodyPr/>
        <a:lstStyle/>
        <a:p>
          <a:r>
            <a:rPr lang="it-IT" smtClean="0"/>
            <a:t>Contributo</a:t>
          </a:r>
          <a:endParaRPr lang="it-IT" b="1" dirty="0"/>
        </a:p>
      </dgm:t>
    </dgm:pt>
    <dgm:pt modelId="{E59F767D-DD94-48F9-A9B1-A9FE76232E08}" type="parTrans" cxnId="{2102A345-A7DF-4166-822E-C686933A1A0D}">
      <dgm:prSet/>
      <dgm:spPr/>
      <dgm:t>
        <a:bodyPr/>
        <a:lstStyle/>
        <a:p>
          <a:endParaRPr lang="it-IT"/>
        </a:p>
      </dgm:t>
    </dgm:pt>
    <dgm:pt modelId="{3413D277-901F-4BC5-971C-CE8E7B844246}" type="sibTrans" cxnId="{2102A345-A7DF-4166-822E-C686933A1A0D}">
      <dgm:prSet/>
      <dgm:spPr/>
      <dgm:t>
        <a:bodyPr/>
        <a:lstStyle/>
        <a:p>
          <a:endParaRPr lang="it-IT"/>
        </a:p>
      </dgm:t>
    </dgm:pt>
    <dgm:pt modelId="{8E3581C1-4817-411F-B7C5-6C63132B67C7}">
      <dgm:prSet phldrT="[Testo]"/>
      <dgm:spPr/>
      <dgm:t>
        <a:bodyPr/>
        <a:lstStyle/>
        <a:p>
          <a:pPr algn="ctr"/>
          <a:endParaRPr lang="it-IT" dirty="0" smtClean="0"/>
        </a:p>
        <a:p>
          <a:pPr algn="ctr"/>
          <a:endParaRPr lang="it-IT" dirty="0" smtClean="0"/>
        </a:p>
        <a:p>
          <a:pPr algn="ctr"/>
          <a:r>
            <a:rPr lang="it-IT" dirty="0" smtClean="0"/>
            <a:t>Totale: </a:t>
          </a:r>
          <a:r>
            <a:rPr lang="it-IT" b="1" dirty="0" smtClean="0"/>
            <a:t>40 M€</a:t>
          </a:r>
          <a:endParaRPr lang="it-IT" b="1" dirty="0"/>
        </a:p>
      </dgm:t>
    </dgm:pt>
    <dgm:pt modelId="{42651E46-3D54-42C8-B746-5E512FC902B8}" type="parTrans" cxnId="{543D2740-22FC-4B1F-8FB8-9168AC794163}">
      <dgm:prSet/>
      <dgm:spPr/>
      <dgm:t>
        <a:bodyPr/>
        <a:lstStyle/>
        <a:p>
          <a:endParaRPr lang="it-IT"/>
        </a:p>
      </dgm:t>
    </dgm:pt>
    <dgm:pt modelId="{E82BBC85-EE0C-4D66-B12A-2872B93F2F90}" type="sibTrans" cxnId="{543D2740-22FC-4B1F-8FB8-9168AC794163}">
      <dgm:prSet/>
      <dgm:spPr/>
      <dgm:t>
        <a:bodyPr/>
        <a:lstStyle/>
        <a:p>
          <a:endParaRPr lang="it-IT"/>
        </a:p>
      </dgm:t>
    </dgm:pt>
    <dgm:pt modelId="{434BD54E-008D-4E31-9432-8C9A7389F13B}">
      <dgm:prSet/>
      <dgm:spPr/>
      <dgm:t>
        <a:bodyPr/>
        <a:lstStyle/>
        <a:p>
          <a:r>
            <a:rPr lang="it-IT" dirty="0" smtClean="0"/>
            <a:t>Industrial </a:t>
          </a:r>
          <a:br>
            <a:rPr lang="it-IT" dirty="0" smtClean="0"/>
          </a:br>
          <a:r>
            <a:rPr lang="it-IT" dirty="0" smtClean="0"/>
            <a:t>Leadership: </a:t>
          </a:r>
          <a:r>
            <a:rPr lang="it-IT" b="1" dirty="0" smtClean="0"/>
            <a:t>25</a:t>
          </a:r>
        </a:p>
      </dgm:t>
    </dgm:pt>
    <dgm:pt modelId="{3E1767E0-95CB-4FF2-A22A-CF0248C99811}" type="parTrans" cxnId="{C46A0F5D-2DC3-4FFA-8254-7DB6BC55E8CC}">
      <dgm:prSet/>
      <dgm:spPr/>
      <dgm:t>
        <a:bodyPr/>
        <a:lstStyle/>
        <a:p>
          <a:endParaRPr lang="it-IT"/>
        </a:p>
      </dgm:t>
    </dgm:pt>
    <dgm:pt modelId="{8358A096-907C-4DBD-8FEB-76F37A07E2B9}" type="sibTrans" cxnId="{C46A0F5D-2DC3-4FFA-8254-7DB6BC55E8CC}">
      <dgm:prSet/>
      <dgm:spPr/>
      <dgm:t>
        <a:bodyPr/>
        <a:lstStyle/>
        <a:p>
          <a:endParaRPr lang="it-IT"/>
        </a:p>
      </dgm:t>
    </dgm:pt>
    <dgm:pt modelId="{E76BDD0C-9165-4D41-B5B5-C09B00B0C715}">
      <dgm:prSet/>
      <dgm:spPr/>
      <dgm:t>
        <a:bodyPr/>
        <a:lstStyle/>
        <a:p>
          <a:r>
            <a:rPr lang="it-IT" u="none" strike="noStrike" dirty="0" err="1" smtClean="0">
              <a:effectLst/>
            </a:rPr>
            <a:t>Societal</a:t>
          </a:r>
          <a:r>
            <a:rPr lang="it-IT" u="none" strike="noStrike" dirty="0" smtClean="0">
              <a:effectLst/>
            </a:rPr>
            <a:t> </a:t>
          </a:r>
          <a:br>
            <a:rPr lang="it-IT" u="none" strike="noStrike" dirty="0" smtClean="0">
              <a:effectLst/>
            </a:rPr>
          </a:br>
          <a:r>
            <a:rPr lang="it-IT" u="none" strike="noStrike" dirty="0" err="1" smtClean="0">
              <a:effectLst/>
            </a:rPr>
            <a:t>Challenges</a:t>
          </a:r>
          <a:r>
            <a:rPr lang="it-IT" u="none" strike="noStrike" dirty="0" smtClean="0">
              <a:effectLst/>
            </a:rPr>
            <a:t>: </a:t>
          </a:r>
          <a:r>
            <a:rPr lang="it-IT" b="1" u="none" strike="noStrike" dirty="0" smtClean="0">
              <a:effectLst/>
            </a:rPr>
            <a:t>26</a:t>
          </a:r>
        </a:p>
      </dgm:t>
    </dgm:pt>
    <dgm:pt modelId="{8342C6FF-95D6-43BD-BA38-98D3BBA2F17A}" type="parTrans" cxnId="{EF2E0AA9-623C-4955-9E05-164CF40E6808}">
      <dgm:prSet/>
      <dgm:spPr/>
      <dgm:t>
        <a:bodyPr/>
        <a:lstStyle/>
        <a:p>
          <a:endParaRPr lang="it-IT"/>
        </a:p>
      </dgm:t>
    </dgm:pt>
    <dgm:pt modelId="{8580E00D-E1B9-4BD8-9461-F49859B2F3F2}" type="sibTrans" cxnId="{EF2E0AA9-623C-4955-9E05-164CF40E6808}">
      <dgm:prSet/>
      <dgm:spPr/>
      <dgm:t>
        <a:bodyPr/>
        <a:lstStyle/>
        <a:p>
          <a:endParaRPr lang="it-IT"/>
        </a:p>
      </dgm:t>
    </dgm:pt>
    <dgm:pt modelId="{5EFDD9B8-B2A1-4662-946B-2FB3C79941D5}">
      <dgm:prSet/>
      <dgm:spPr/>
      <dgm:t>
        <a:bodyPr/>
        <a:lstStyle/>
        <a:p>
          <a:r>
            <a:rPr lang="it-IT" u="none" strike="noStrike" dirty="0" smtClean="0">
              <a:effectLst/>
            </a:rPr>
            <a:t>Altro: </a:t>
          </a:r>
          <a:r>
            <a:rPr lang="it-IT" b="1" dirty="0" smtClean="0"/>
            <a:t>22</a:t>
          </a:r>
          <a:endParaRPr lang="it-IT" b="1" dirty="0"/>
        </a:p>
      </dgm:t>
    </dgm:pt>
    <dgm:pt modelId="{E91A1FC5-882A-4C19-978A-22778520D7E4}" type="parTrans" cxnId="{9FEA9158-704E-409B-A5E4-3CAFF85DCD5B}">
      <dgm:prSet/>
      <dgm:spPr/>
      <dgm:t>
        <a:bodyPr/>
        <a:lstStyle/>
        <a:p>
          <a:endParaRPr lang="it-IT"/>
        </a:p>
      </dgm:t>
    </dgm:pt>
    <dgm:pt modelId="{419B94CF-4F07-44D1-8741-A2B8BC07B7E6}" type="sibTrans" cxnId="{9FEA9158-704E-409B-A5E4-3CAFF85DCD5B}">
      <dgm:prSet/>
      <dgm:spPr/>
      <dgm:t>
        <a:bodyPr/>
        <a:lstStyle/>
        <a:p>
          <a:endParaRPr lang="it-IT"/>
        </a:p>
      </dgm:t>
    </dgm:pt>
    <dgm:pt modelId="{63998879-5D4E-4B4A-8A28-F89477524BE2}" type="pres">
      <dgm:prSet presAssocID="{675FC753-4082-44DA-94FF-04646D68F23F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it-IT"/>
        </a:p>
      </dgm:t>
    </dgm:pt>
    <dgm:pt modelId="{DA8D4B59-E29B-41AC-AB8D-C5AD426D77AB}" type="pres">
      <dgm:prSet presAssocID="{707A689E-EC88-4FC7-A37E-695E1DC2E902}" presName="parentText1" presStyleLbl="node1" presStyleIdx="0" presStyleCnt="3" custLinFactNeighborX="236" custLinFactNeighborY="-28937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317B3B5-E27E-4A1D-A78A-0AABFC4BBFE6}" type="pres">
      <dgm:prSet presAssocID="{707A689E-EC88-4FC7-A37E-695E1DC2E902}" presName="childText1" presStyleLbl="solidAlignAcc1" presStyleIdx="0" presStyleCnt="3" custScaleX="93563" custLinFactNeighborX="-1940" custLinFactNeighborY="-93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5BA288E-5C71-4656-8AA7-E61CFD5895D7}" type="pres">
      <dgm:prSet presAssocID="{1A57C70F-D80A-4860-95FA-2CBF0FF2E549}" presName="parentText2" presStyleLbl="node1" presStyleIdx="1" presStyleCnt="3" custLinFactNeighborX="-4030" custLinFactNeighborY="-533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F72C6B6-41E6-4DF8-90F7-0D67950DACA1}" type="pres">
      <dgm:prSet presAssocID="{1A57C70F-D80A-4860-95FA-2CBF0FF2E549}" presName="childText2" presStyleLbl="solidAlignAcc1" presStyleIdx="1" presStyleCnt="3" custScaleX="109742" custLinFactNeighborX="4344" custLinFactNeighborY="-6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DF8B940-992F-42F9-94DD-C812B84F625D}" type="pres">
      <dgm:prSet presAssocID="{1691B7A6-A538-4A6A-8C4B-0AE41D772C98}" presName="parentText3" presStyleLbl="node1" presStyleIdx="2" presStyleCnt="3" custLinFactNeighborX="12360" custLinFactNeighborY="12282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FB0A9948-A174-4EB5-A48B-C043A8D125FC}" type="pres">
      <dgm:prSet presAssocID="{1691B7A6-A538-4A6A-8C4B-0AE41D772C98}" presName="childText3" presStyleLbl="solidAlignAcc1" presStyleIdx="2" presStyleCnt="3" custScaleX="94645" custScaleY="85091" custLinFactNeighborX="14070" custLinFactNeighborY="-5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57B61F9F-6B8D-45C4-87CC-6077699316FB}" type="presOf" srcId="{E76BDD0C-9165-4D41-B5B5-C09B00B0C715}" destId="{1F72C6B6-41E6-4DF8-90F7-0D67950DACA1}" srcOrd="0" destOrd="2" presId="urn:microsoft.com/office/officeart/2009/3/layout/IncreasingArrowsProcess"/>
    <dgm:cxn modelId="{5CDEB6AA-AD6E-4283-B48D-EBF118DB3D49}" type="presOf" srcId="{1A57C70F-D80A-4860-95FA-2CBF0FF2E549}" destId="{95BA288E-5C71-4656-8AA7-E61CFD5895D7}" srcOrd="0" destOrd="0" presId="urn:microsoft.com/office/officeart/2009/3/layout/IncreasingArrowsProcess"/>
    <dgm:cxn modelId="{4146A287-B30B-49FD-B078-ED27AF99A55F}" type="presOf" srcId="{8E3581C1-4817-411F-B7C5-6C63132B67C7}" destId="{FB0A9948-A174-4EB5-A48B-C043A8D125FC}" srcOrd="0" destOrd="0" presId="urn:microsoft.com/office/officeart/2009/3/layout/IncreasingArrowsProcess"/>
    <dgm:cxn modelId="{2102A345-A7DF-4166-822E-C686933A1A0D}" srcId="{675FC753-4082-44DA-94FF-04646D68F23F}" destId="{1691B7A6-A538-4A6A-8C4B-0AE41D772C98}" srcOrd="2" destOrd="0" parTransId="{E59F767D-DD94-48F9-A9B1-A9FE76232E08}" sibTransId="{3413D277-901F-4BC5-971C-CE8E7B844246}"/>
    <dgm:cxn modelId="{7F800CE9-A0C1-4F28-BF19-BA7DF93B7B1B}" type="presOf" srcId="{707A689E-EC88-4FC7-A37E-695E1DC2E902}" destId="{DA8D4B59-E29B-41AC-AB8D-C5AD426D77AB}" srcOrd="0" destOrd="0" presId="urn:microsoft.com/office/officeart/2009/3/layout/IncreasingArrowsProcess"/>
    <dgm:cxn modelId="{EF2E0AA9-623C-4955-9E05-164CF40E6808}" srcId="{1A57C70F-D80A-4860-95FA-2CBF0FF2E549}" destId="{E76BDD0C-9165-4D41-B5B5-C09B00B0C715}" srcOrd="2" destOrd="0" parTransId="{8342C6FF-95D6-43BD-BA38-98D3BBA2F17A}" sibTransId="{8580E00D-E1B9-4BD8-9461-F49859B2F3F2}"/>
    <dgm:cxn modelId="{AD8CBF3A-FE62-48C8-A75B-CF16A05EB476}" type="presOf" srcId="{1691B7A6-A538-4A6A-8C4B-0AE41D772C98}" destId="{DDF8B940-992F-42F9-94DD-C812B84F625D}" srcOrd="0" destOrd="0" presId="urn:microsoft.com/office/officeart/2009/3/layout/IncreasingArrowsProcess"/>
    <dgm:cxn modelId="{E209C4F3-6F3F-4CCA-B14A-A901CD4D7420}" srcId="{675FC753-4082-44DA-94FF-04646D68F23F}" destId="{707A689E-EC88-4FC7-A37E-695E1DC2E902}" srcOrd="0" destOrd="0" parTransId="{BD3B6CB3-F71B-4CAC-96C0-55B90A5A922A}" sibTransId="{7CDADD0C-3653-4741-BBF4-AE70637D81D7}"/>
    <dgm:cxn modelId="{7BC08648-3B66-401C-BAF9-973462155D7E}" type="presOf" srcId="{434BD54E-008D-4E31-9432-8C9A7389F13B}" destId="{1F72C6B6-41E6-4DF8-90F7-0D67950DACA1}" srcOrd="0" destOrd="1" presId="urn:microsoft.com/office/officeart/2009/3/layout/IncreasingArrowsProcess"/>
    <dgm:cxn modelId="{9FEA9158-704E-409B-A5E4-3CAFF85DCD5B}" srcId="{1A57C70F-D80A-4860-95FA-2CBF0FF2E549}" destId="{5EFDD9B8-B2A1-4662-946B-2FB3C79941D5}" srcOrd="3" destOrd="0" parTransId="{E91A1FC5-882A-4C19-978A-22778520D7E4}" sibTransId="{419B94CF-4F07-44D1-8741-A2B8BC07B7E6}"/>
    <dgm:cxn modelId="{8A7C11EB-540C-4FE7-ADBE-CF2B6FA868DB}" srcId="{1A57C70F-D80A-4860-95FA-2CBF0FF2E549}" destId="{D6103BAC-B659-4AEE-8E99-AFBA00CE8F7D}" srcOrd="0" destOrd="0" parTransId="{D49B69B2-4DD7-42EF-8DAE-AA0DD33E35EF}" sibTransId="{29FC9EA2-5247-4103-A0A7-780B985E321E}"/>
    <dgm:cxn modelId="{22AF4C32-C666-47DF-89FE-7AD23CF50D73}" type="presOf" srcId="{03391EB7-689F-40E7-82A6-7C5D9045DF6E}" destId="{C317B3B5-E27E-4A1D-A78A-0AABFC4BBFE6}" srcOrd="0" destOrd="0" presId="urn:microsoft.com/office/officeart/2009/3/layout/IncreasingArrowsProcess"/>
    <dgm:cxn modelId="{F4029DDE-83E5-4A99-B412-93FE12027940}" srcId="{707A689E-EC88-4FC7-A37E-695E1DC2E902}" destId="{03391EB7-689F-40E7-82A6-7C5D9045DF6E}" srcOrd="0" destOrd="0" parTransId="{E3850DAE-A91D-4E77-8235-C9EC718389D7}" sibTransId="{64436441-CA88-4018-ABE2-F7182887E0E3}"/>
    <dgm:cxn modelId="{74293700-7857-433D-928B-5C17413EA72F}" type="presOf" srcId="{D6103BAC-B659-4AEE-8E99-AFBA00CE8F7D}" destId="{1F72C6B6-41E6-4DF8-90F7-0D67950DACA1}" srcOrd="0" destOrd="0" presId="urn:microsoft.com/office/officeart/2009/3/layout/IncreasingArrowsProcess"/>
    <dgm:cxn modelId="{543D2740-22FC-4B1F-8FB8-9168AC794163}" srcId="{1691B7A6-A538-4A6A-8C4B-0AE41D772C98}" destId="{8E3581C1-4817-411F-B7C5-6C63132B67C7}" srcOrd="0" destOrd="0" parTransId="{42651E46-3D54-42C8-B746-5E512FC902B8}" sibTransId="{E82BBC85-EE0C-4D66-B12A-2872B93F2F90}"/>
    <dgm:cxn modelId="{9C91C18E-DFE0-4950-93C0-FC439C4A203B}" srcId="{675FC753-4082-44DA-94FF-04646D68F23F}" destId="{1A57C70F-D80A-4860-95FA-2CBF0FF2E549}" srcOrd="1" destOrd="0" parTransId="{2E557A5E-F05A-476A-9FD3-63F20DFB4328}" sibTransId="{6E1F3734-D779-4A89-8805-653ED8906102}"/>
    <dgm:cxn modelId="{CAFF0903-7ADB-4B70-A61E-62AAD1B98B2A}" type="presOf" srcId="{5EFDD9B8-B2A1-4662-946B-2FB3C79941D5}" destId="{1F72C6B6-41E6-4DF8-90F7-0D67950DACA1}" srcOrd="0" destOrd="3" presId="urn:microsoft.com/office/officeart/2009/3/layout/IncreasingArrowsProcess"/>
    <dgm:cxn modelId="{C46A0F5D-2DC3-4FFA-8254-7DB6BC55E8CC}" srcId="{1A57C70F-D80A-4860-95FA-2CBF0FF2E549}" destId="{434BD54E-008D-4E31-9432-8C9A7389F13B}" srcOrd="1" destOrd="0" parTransId="{3E1767E0-95CB-4FF2-A22A-CF0248C99811}" sibTransId="{8358A096-907C-4DBD-8FEB-76F37A07E2B9}"/>
    <dgm:cxn modelId="{173BF506-E554-4A99-BAD5-503F5AF77095}" type="presOf" srcId="{675FC753-4082-44DA-94FF-04646D68F23F}" destId="{63998879-5D4E-4B4A-8A28-F89477524BE2}" srcOrd="0" destOrd="0" presId="urn:microsoft.com/office/officeart/2009/3/layout/IncreasingArrowsProcess"/>
    <dgm:cxn modelId="{6CFD041E-F7AA-47C5-8710-5B92864B5EA3}" type="presParOf" srcId="{63998879-5D4E-4B4A-8A28-F89477524BE2}" destId="{DA8D4B59-E29B-41AC-AB8D-C5AD426D77AB}" srcOrd="0" destOrd="0" presId="urn:microsoft.com/office/officeart/2009/3/layout/IncreasingArrowsProcess"/>
    <dgm:cxn modelId="{E9711C16-626B-469E-9581-0FD7E8C3EFA6}" type="presParOf" srcId="{63998879-5D4E-4B4A-8A28-F89477524BE2}" destId="{C317B3B5-E27E-4A1D-A78A-0AABFC4BBFE6}" srcOrd="1" destOrd="0" presId="urn:microsoft.com/office/officeart/2009/3/layout/IncreasingArrowsProcess"/>
    <dgm:cxn modelId="{AA5FAAB1-5CD0-429A-866F-B9D7C074FBE3}" type="presParOf" srcId="{63998879-5D4E-4B4A-8A28-F89477524BE2}" destId="{95BA288E-5C71-4656-8AA7-E61CFD5895D7}" srcOrd="2" destOrd="0" presId="urn:microsoft.com/office/officeart/2009/3/layout/IncreasingArrowsProcess"/>
    <dgm:cxn modelId="{B1D69B31-A308-4E56-81B8-727CE9BD4AA6}" type="presParOf" srcId="{63998879-5D4E-4B4A-8A28-F89477524BE2}" destId="{1F72C6B6-41E6-4DF8-90F7-0D67950DACA1}" srcOrd="3" destOrd="0" presId="urn:microsoft.com/office/officeart/2009/3/layout/IncreasingArrowsProcess"/>
    <dgm:cxn modelId="{201013D8-B23F-413C-AC52-A17C8FD9D1B3}" type="presParOf" srcId="{63998879-5D4E-4B4A-8A28-F89477524BE2}" destId="{DDF8B940-992F-42F9-94DD-C812B84F625D}" srcOrd="4" destOrd="0" presId="urn:microsoft.com/office/officeart/2009/3/layout/IncreasingArrowsProcess"/>
    <dgm:cxn modelId="{E62472AA-F47B-4424-BA6B-A824BA1743B9}" type="presParOf" srcId="{63998879-5D4E-4B4A-8A28-F89477524BE2}" destId="{FB0A9948-A174-4EB5-A48B-C043A8D125FC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790565D-1F06-4DBA-A102-2B82D25142DC}" type="doc">
      <dgm:prSet loTypeId="urn:microsoft.com/office/officeart/2005/8/layout/arrow2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7CC14D01-FFA4-48EB-92FA-57BC715C323B}">
      <dgm:prSet phldrT="[Testo]" custT="1"/>
      <dgm:spPr/>
      <dgm:t>
        <a:bodyPr/>
        <a:lstStyle/>
        <a:p>
          <a:r>
            <a:rPr lang="it-IT" sz="2500" b="1" smtClean="0">
              <a:solidFill>
                <a:schemeClr val="tx2">
                  <a:lumMod val="75000"/>
                </a:schemeClr>
              </a:solidFill>
            </a:rPr>
            <a:t>ITALIA</a:t>
          </a:r>
          <a:endParaRPr lang="it-IT" sz="2500" b="1" dirty="0" smtClean="0">
            <a:solidFill>
              <a:schemeClr val="tx2">
                <a:lumMod val="75000"/>
              </a:schemeClr>
            </a:solidFill>
          </a:endParaRPr>
        </a:p>
        <a:p>
          <a:r>
            <a:rPr lang="it-IT" sz="2500" b="0" smtClean="0">
              <a:solidFill>
                <a:schemeClr val="tx2">
                  <a:lumMod val="75000"/>
                </a:schemeClr>
              </a:solidFill>
            </a:rPr>
            <a:t>da</a:t>
          </a:r>
          <a:r>
            <a:rPr lang="it-IT" sz="2500" b="1" smtClean="0">
              <a:solidFill>
                <a:srgbClr val="C00000"/>
              </a:solidFill>
            </a:rPr>
            <a:t> 9° </a:t>
          </a:r>
          <a:r>
            <a:rPr lang="it-IT" sz="2500" b="0" smtClean="0">
              <a:solidFill>
                <a:schemeClr val="tx2">
                  <a:lumMod val="75000"/>
                </a:schemeClr>
              </a:solidFill>
            </a:rPr>
            <a:t>in FP7 </a:t>
          </a:r>
          <a:br>
            <a:rPr lang="it-IT" sz="2500" b="0" smtClean="0">
              <a:solidFill>
                <a:schemeClr val="tx2">
                  <a:lumMod val="75000"/>
                </a:schemeClr>
              </a:solidFill>
            </a:rPr>
          </a:br>
          <a:r>
            <a:rPr lang="it-IT" sz="2500" smtClean="0">
              <a:solidFill>
                <a:schemeClr val="tx2">
                  <a:lumMod val="75000"/>
                </a:schemeClr>
              </a:solidFill>
            </a:rPr>
            <a:t>a </a:t>
          </a:r>
          <a:r>
            <a:rPr lang="it-IT" sz="2500" b="1" smtClean="0">
              <a:solidFill>
                <a:srgbClr val="C00000"/>
              </a:solidFill>
            </a:rPr>
            <a:t>4° </a:t>
          </a:r>
          <a:r>
            <a:rPr lang="it-IT" sz="2500" b="0" smtClean="0">
              <a:solidFill>
                <a:schemeClr val="tx2">
                  <a:lumMod val="75000"/>
                </a:schemeClr>
              </a:solidFill>
            </a:rPr>
            <a:t>in H2020</a:t>
          </a:r>
          <a:endParaRPr lang="it-IT" sz="2500" b="0" dirty="0">
            <a:solidFill>
              <a:schemeClr val="tx2">
                <a:lumMod val="75000"/>
              </a:schemeClr>
            </a:solidFill>
          </a:endParaRPr>
        </a:p>
      </dgm:t>
    </dgm:pt>
    <dgm:pt modelId="{2158C7CE-51B5-4975-8ABF-8A224575F6F8}" type="parTrans" cxnId="{2E8EDA0F-7B43-47F2-A56C-034751FD43C3}">
      <dgm:prSet/>
      <dgm:spPr/>
      <dgm:t>
        <a:bodyPr/>
        <a:lstStyle/>
        <a:p>
          <a:endParaRPr lang="it-IT" sz="2500"/>
        </a:p>
      </dgm:t>
    </dgm:pt>
    <dgm:pt modelId="{498707BE-6532-4FAE-8BD3-613594005F09}" type="sibTrans" cxnId="{2E8EDA0F-7B43-47F2-A56C-034751FD43C3}">
      <dgm:prSet/>
      <dgm:spPr/>
      <dgm:t>
        <a:bodyPr/>
        <a:lstStyle/>
        <a:p>
          <a:endParaRPr lang="it-IT" sz="2500"/>
        </a:p>
      </dgm:t>
    </dgm:pt>
    <dgm:pt modelId="{46E05F72-EBF6-4F0D-89D7-D650183F50A3}">
      <dgm:prSet phldrT="[Testo]" custT="1"/>
      <dgm:spPr/>
      <dgm:t>
        <a:bodyPr/>
        <a:lstStyle/>
        <a:p>
          <a:r>
            <a:rPr lang="it-IT" sz="2500" b="1" smtClean="0">
              <a:solidFill>
                <a:schemeClr val="tx2">
                  <a:lumMod val="75000"/>
                </a:schemeClr>
              </a:solidFill>
            </a:rPr>
            <a:t>EUROPA</a:t>
          </a:r>
        </a:p>
        <a:p>
          <a:r>
            <a:rPr lang="it-IT" sz="2500" b="0" smtClean="0">
              <a:solidFill>
                <a:schemeClr val="tx2">
                  <a:lumMod val="75000"/>
                </a:schemeClr>
              </a:solidFill>
            </a:rPr>
            <a:t>da</a:t>
          </a:r>
          <a:r>
            <a:rPr lang="it-IT" sz="2500" b="1" smtClean="0">
              <a:solidFill>
                <a:srgbClr val="C00000"/>
              </a:solidFill>
            </a:rPr>
            <a:t> 191° </a:t>
          </a:r>
          <a:r>
            <a:rPr lang="it-IT" sz="2500" b="0" smtClean="0">
              <a:solidFill>
                <a:schemeClr val="tx2">
                  <a:lumMod val="75000"/>
                </a:schemeClr>
              </a:solidFill>
            </a:rPr>
            <a:t>in FP7 </a:t>
          </a:r>
          <a:r>
            <a:rPr lang="it-IT" sz="2500" smtClean="0">
              <a:solidFill>
                <a:schemeClr val="tx2">
                  <a:lumMod val="75000"/>
                </a:schemeClr>
              </a:solidFill>
            </a:rPr>
            <a:t>a </a:t>
          </a:r>
          <a:r>
            <a:rPr lang="it-IT" sz="2500" b="1" smtClean="0">
              <a:solidFill>
                <a:srgbClr val="C00000"/>
              </a:solidFill>
            </a:rPr>
            <a:t>87° </a:t>
          </a:r>
          <a:r>
            <a:rPr lang="it-IT" sz="2500" b="0" smtClean="0">
              <a:solidFill>
                <a:schemeClr val="tx2">
                  <a:lumMod val="75000"/>
                </a:schemeClr>
              </a:solidFill>
            </a:rPr>
            <a:t>in H2020</a:t>
          </a:r>
        </a:p>
        <a:p>
          <a:endParaRPr lang="it-IT" sz="2500" b="1" smtClean="0">
            <a:solidFill>
              <a:schemeClr val="tx2">
                <a:lumMod val="75000"/>
              </a:schemeClr>
            </a:solidFill>
          </a:endParaRPr>
        </a:p>
      </dgm:t>
    </dgm:pt>
    <dgm:pt modelId="{5EE12E41-AB6B-419D-B058-141D0CD0EC78}" type="parTrans" cxnId="{5CA33754-5E67-4C28-9309-5A4B54D0CB60}">
      <dgm:prSet/>
      <dgm:spPr/>
      <dgm:t>
        <a:bodyPr/>
        <a:lstStyle/>
        <a:p>
          <a:endParaRPr lang="it-IT" sz="2500"/>
        </a:p>
      </dgm:t>
    </dgm:pt>
    <dgm:pt modelId="{508DB71E-0E06-4A65-B330-2B49D0C7988D}" type="sibTrans" cxnId="{5CA33754-5E67-4C28-9309-5A4B54D0CB60}">
      <dgm:prSet/>
      <dgm:spPr/>
      <dgm:t>
        <a:bodyPr/>
        <a:lstStyle/>
        <a:p>
          <a:endParaRPr lang="it-IT" sz="2500"/>
        </a:p>
      </dgm:t>
    </dgm:pt>
    <dgm:pt modelId="{A9FAEB63-C251-4357-AF9B-B4889912107A}" type="pres">
      <dgm:prSet presAssocID="{B790565D-1F06-4DBA-A102-2B82D25142DC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2402EB3B-246E-444F-AAA7-BF348F4E9263}" type="pres">
      <dgm:prSet presAssocID="{B790565D-1F06-4DBA-A102-2B82D25142DC}" presName="arrow" presStyleLbl="bgShp" presStyleIdx="0" presStyleCnt="1"/>
      <dgm:spPr/>
    </dgm:pt>
    <dgm:pt modelId="{01B4A09D-0E60-485B-906B-AA28004542B3}" type="pres">
      <dgm:prSet presAssocID="{B790565D-1F06-4DBA-A102-2B82D25142DC}" presName="arrowDiagram2" presStyleCnt="0"/>
      <dgm:spPr/>
    </dgm:pt>
    <dgm:pt modelId="{7AD1E9E1-B416-4587-B16F-2C8A5609286E}" type="pres">
      <dgm:prSet presAssocID="{7CC14D01-FFA4-48EB-92FA-57BC715C323B}" presName="bullet2a" presStyleLbl="node1" presStyleIdx="0" presStyleCnt="2"/>
      <dgm:spPr/>
    </dgm:pt>
    <dgm:pt modelId="{0E369519-00A8-4F68-A285-EA9AEB56D744}" type="pres">
      <dgm:prSet presAssocID="{7CC14D01-FFA4-48EB-92FA-57BC715C323B}" presName="textBox2a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942FC88-4C12-4351-A5D8-9613972B2FC0}" type="pres">
      <dgm:prSet presAssocID="{46E05F72-EBF6-4F0D-89D7-D650183F50A3}" presName="bullet2b" presStyleLbl="node1" presStyleIdx="1" presStyleCnt="2"/>
      <dgm:spPr/>
    </dgm:pt>
    <dgm:pt modelId="{F5C4D674-1886-461D-A14C-0C950FF42E27}" type="pres">
      <dgm:prSet presAssocID="{46E05F72-EBF6-4F0D-89D7-D650183F50A3}" presName="textBox2b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E8EDA0F-7B43-47F2-A56C-034751FD43C3}" srcId="{B790565D-1F06-4DBA-A102-2B82D25142DC}" destId="{7CC14D01-FFA4-48EB-92FA-57BC715C323B}" srcOrd="0" destOrd="0" parTransId="{2158C7CE-51B5-4975-8ABF-8A224575F6F8}" sibTransId="{498707BE-6532-4FAE-8BD3-613594005F09}"/>
    <dgm:cxn modelId="{5CA33754-5E67-4C28-9309-5A4B54D0CB60}" srcId="{B790565D-1F06-4DBA-A102-2B82D25142DC}" destId="{46E05F72-EBF6-4F0D-89D7-D650183F50A3}" srcOrd="1" destOrd="0" parTransId="{5EE12E41-AB6B-419D-B058-141D0CD0EC78}" sibTransId="{508DB71E-0E06-4A65-B330-2B49D0C7988D}"/>
    <dgm:cxn modelId="{E9FB7F23-0218-4AAE-8809-887F3B3D0390}" type="presOf" srcId="{7CC14D01-FFA4-48EB-92FA-57BC715C323B}" destId="{0E369519-00A8-4F68-A285-EA9AEB56D744}" srcOrd="0" destOrd="0" presId="urn:microsoft.com/office/officeart/2005/8/layout/arrow2"/>
    <dgm:cxn modelId="{B62A97C6-40B5-48C2-BFEE-907E26D076A5}" type="presOf" srcId="{B790565D-1F06-4DBA-A102-2B82D25142DC}" destId="{A9FAEB63-C251-4357-AF9B-B4889912107A}" srcOrd="0" destOrd="0" presId="urn:microsoft.com/office/officeart/2005/8/layout/arrow2"/>
    <dgm:cxn modelId="{242FB01A-1637-4946-8D90-18A26202585C}" type="presOf" srcId="{46E05F72-EBF6-4F0D-89D7-D650183F50A3}" destId="{F5C4D674-1886-461D-A14C-0C950FF42E27}" srcOrd="0" destOrd="0" presId="urn:microsoft.com/office/officeart/2005/8/layout/arrow2"/>
    <dgm:cxn modelId="{D54A9CCF-980B-4A7B-B985-3933C0ADB756}" type="presParOf" srcId="{A9FAEB63-C251-4357-AF9B-B4889912107A}" destId="{2402EB3B-246E-444F-AAA7-BF348F4E9263}" srcOrd="0" destOrd="0" presId="urn:microsoft.com/office/officeart/2005/8/layout/arrow2"/>
    <dgm:cxn modelId="{87A8AB1B-52D6-48C5-AF61-67A12525AD42}" type="presParOf" srcId="{A9FAEB63-C251-4357-AF9B-B4889912107A}" destId="{01B4A09D-0E60-485B-906B-AA28004542B3}" srcOrd="1" destOrd="0" presId="urn:microsoft.com/office/officeart/2005/8/layout/arrow2"/>
    <dgm:cxn modelId="{EDCCD45D-E535-456A-A9FE-1866A9835E37}" type="presParOf" srcId="{01B4A09D-0E60-485B-906B-AA28004542B3}" destId="{7AD1E9E1-B416-4587-B16F-2C8A5609286E}" srcOrd="0" destOrd="0" presId="urn:microsoft.com/office/officeart/2005/8/layout/arrow2"/>
    <dgm:cxn modelId="{5A8035D3-2151-49C7-9F31-CEC29371E839}" type="presParOf" srcId="{01B4A09D-0E60-485B-906B-AA28004542B3}" destId="{0E369519-00A8-4F68-A285-EA9AEB56D744}" srcOrd="1" destOrd="0" presId="urn:microsoft.com/office/officeart/2005/8/layout/arrow2"/>
    <dgm:cxn modelId="{1FAA5753-8FB3-4ECC-B77D-53ADF8A9F713}" type="presParOf" srcId="{01B4A09D-0E60-485B-906B-AA28004542B3}" destId="{9942FC88-4C12-4351-A5D8-9613972B2FC0}" srcOrd="2" destOrd="0" presId="urn:microsoft.com/office/officeart/2005/8/layout/arrow2"/>
    <dgm:cxn modelId="{00ADBDA0-67CA-4610-B3B4-3AE3FAB36A73}" type="presParOf" srcId="{01B4A09D-0E60-485B-906B-AA28004542B3}" destId="{F5C4D674-1886-461D-A14C-0C950FF42E27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89E3BC8-FE7F-44AA-AD09-01E44C9C6EA9}" type="doc">
      <dgm:prSet loTypeId="urn:microsoft.com/office/officeart/2008/layout/RadialCluster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00D5AD6E-5F06-448D-BFC2-38744283B1DF}">
      <dgm:prSet phldrT="[Testo]" custT="1"/>
      <dgm:spPr/>
      <dgm:t>
        <a:bodyPr/>
        <a:lstStyle/>
        <a:p>
          <a:r>
            <a:rPr lang="it-IT" sz="2400" b="1" dirty="0" smtClean="0"/>
            <a:t>Prosecuzione H2020@POLITO al 2020</a:t>
          </a:r>
          <a:endParaRPr lang="it-IT" sz="2400" b="1" dirty="0"/>
        </a:p>
      </dgm:t>
    </dgm:pt>
    <dgm:pt modelId="{412510FC-4026-4495-9100-1B0C40E8609E}" type="parTrans" cxnId="{41A03D44-7A90-4455-8F36-7AAC9743BAEC}">
      <dgm:prSet/>
      <dgm:spPr/>
      <dgm:t>
        <a:bodyPr/>
        <a:lstStyle/>
        <a:p>
          <a:endParaRPr lang="it-IT"/>
        </a:p>
      </dgm:t>
    </dgm:pt>
    <dgm:pt modelId="{5400353F-484C-416B-9F40-EFDEB0DCCF06}" type="sibTrans" cxnId="{41A03D44-7A90-4455-8F36-7AAC9743BAEC}">
      <dgm:prSet/>
      <dgm:spPr/>
      <dgm:t>
        <a:bodyPr/>
        <a:lstStyle/>
        <a:p>
          <a:endParaRPr lang="it-IT"/>
        </a:p>
      </dgm:t>
    </dgm:pt>
    <dgm:pt modelId="{02971A54-B39F-4658-81FF-B534490D993D}">
      <dgm:prSet phldrT="[Testo]" custT="1"/>
      <dgm:spPr/>
      <dgm:t>
        <a:bodyPr/>
        <a:lstStyle/>
        <a:p>
          <a:r>
            <a:rPr lang="it-IT" sz="1800" dirty="0" smtClean="0"/>
            <a:t>Identificazione e consolidamento Reti/piattaforme internazionali strategiche </a:t>
          </a:r>
          <a:endParaRPr lang="it-IT" sz="1800" dirty="0"/>
        </a:p>
      </dgm:t>
    </dgm:pt>
    <dgm:pt modelId="{189B879F-9A03-4A46-8569-7A813A44AE18}" type="parTrans" cxnId="{46A6E5DE-A8B0-47F1-84CF-07E391535DE2}">
      <dgm:prSet/>
      <dgm:spPr/>
      <dgm:t>
        <a:bodyPr/>
        <a:lstStyle/>
        <a:p>
          <a:endParaRPr lang="it-IT"/>
        </a:p>
      </dgm:t>
    </dgm:pt>
    <dgm:pt modelId="{B20C6663-AE68-4A3C-B24C-B9BDADF2B353}" type="sibTrans" cxnId="{46A6E5DE-A8B0-47F1-84CF-07E391535DE2}">
      <dgm:prSet/>
      <dgm:spPr/>
      <dgm:t>
        <a:bodyPr/>
        <a:lstStyle/>
        <a:p>
          <a:endParaRPr lang="it-IT"/>
        </a:p>
      </dgm:t>
    </dgm:pt>
    <dgm:pt modelId="{1EFAFBE5-2228-4CC3-927F-82CDC250A4A0}">
      <dgm:prSet phldrT="[Testo]" custT="1"/>
      <dgm:spPr/>
      <dgm:t>
        <a:bodyPr/>
        <a:lstStyle/>
        <a:p>
          <a:r>
            <a:rPr lang="it-IT" sz="1800" dirty="0" smtClean="0"/>
            <a:t>Policy </a:t>
          </a:r>
          <a:r>
            <a:rPr lang="it-IT" sz="1800" dirty="0" err="1" smtClean="0"/>
            <a:t>advice</a:t>
          </a:r>
          <a:r>
            <a:rPr lang="it-IT" sz="1800" dirty="0" smtClean="0"/>
            <a:t> Lobby</a:t>
          </a:r>
        </a:p>
        <a:p>
          <a:r>
            <a:rPr lang="it-IT" sz="1800" dirty="0" err="1" smtClean="0"/>
            <a:t>beyond</a:t>
          </a:r>
          <a:r>
            <a:rPr lang="it-IT" sz="1800" dirty="0" smtClean="0"/>
            <a:t> H2020</a:t>
          </a:r>
          <a:endParaRPr lang="it-IT" sz="1800" dirty="0"/>
        </a:p>
      </dgm:t>
    </dgm:pt>
    <dgm:pt modelId="{2D31D3E1-F8B8-4C13-86FE-FB92521599A1}" type="parTrans" cxnId="{535F47E1-64BD-48D6-9689-7DA5E488D3AF}">
      <dgm:prSet/>
      <dgm:spPr/>
      <dgm:t>
        <a:bodyPr/>
        <a:lstStyle/>
        <a:p>
          <a:endParaRPr lang="it-IT"/>
        </a:p>
      </dgm:t>
    </dgm:pt>
    <dgm:pt modelId="{364D2BF6-3ACB-4767-AFBF-6F5641951148}" type="sibTrans" cxnId="{535F47E1-64BD-48D6-9689-7DA5E488D3AF}">
      <dgm:prSet/>
      <dgm:spPr/>
      <dgm:t>
        <a:bodyPr/>
        <a:lstStyle/>
        <a:p>
          <a:endParaRPr lang="it-IT"/>
        </a:p>
      </dgm:t>
    </dgm:pt>
    <dgm:pt modelId="{9B4194E7-9F4D-4584-9EEB-C2DB53E3BE91}">
      <dgm:prSet phldrT="[Testo]" custT="1"/>
      <dgm:spPr/>
      <dgm:t>
        <a:bodyPr/>
        <a:lstStyle/>
        <a:p>
          <a:r>
            <a:rPr lang="it-IT" sz="2000" dirty="0" smtClean="0"/>
            <a:t>Sviluppo di Piani di supporto mirato ai Dipartimenti</a:t>
          </a:r>
          <a:endParaRPr lang="it-IT" sz="2000" dirty="0"/>
        </a:p>
      </dgm:t>
    </dgm:pt>
    <dgm:pt modelId="{D4D45CEB-D50C-4A63-83E7-24DC2C18CF00}" type="parTrans" cxnId="{1CEF5DE8-23F2-4D7F-9AF9-624561423326}">
      <dgm:prSet/>
      <dgm:spPr/>
      <dgm:t>
        <a:bodyPr/>
        <a:lstStyle/>
        <a:p>
          <a:endParaRPr lang="it-IT"/>
        </a:p>
      </dgm:t>
    </dgm:pt>
    <dgm:pt modelId="{3D103980-BD8A-4522-9354-DE70C567CDCD}" type="sibTrans" cxnId="{1CEF5DE8-23F2-4D7F-9AF9-624561423326}">
      <dgm:prSet/>
      <dgm:spPr/>
      <dgm:t>
        <a:bodyPr/>
        <a:lstStyle/>
        <a:p>
          <a:endParaRPr lang="it-IT"/>
        </a:p>
      </dgm:t>
    </dgm:pt>
    <dgm:pt modelId="{F969D51A-2165-4A05-BAF9-C9982E3B41A9}">
      <dgm:prSet phldrT="[Testo]"/>
      <dgm:spPr/>
      <dgm:t>
        <a:bodyPr/>
        <a:lstStyle/>
        <a:p>
          <a:r>
            <a:rPr lang="it-IT" dirty="0" smtClean="0"/>
            <a:t>Rafforzamento presidi tematici per la ricerca</a:t>
          </a:r>
          <a:endParaRPr lang="it-IT" dirty="0"/>
        </a:p>
      </dgm:t>
    </dgm:pt>
    <dgm:pt modelId="{19C5D938-66AA-4AFC-8529-A2FAA96E9C3D}" type="parTrans" cxnId="{8C168F53-E847-4E98-9CC5-51EB71474436}">
      <dgm:prSet/>
      <dgm:spPr/>
      <dgm:t>
        <a:bodyPr/>
        <a:lstStyle/>
        <a:p>
          <a:endParaRPr lang="it-IT"/>
        </a:p>
      </dgm:t>
    </dgm:pt>
    <dgm:pt modelId="{58AA726A-94B1-4829-A73C-2354C7F8EF51}" type="sibTrans" cxnId="{8C168F53-E847-4E98-9CC5-51EB71474436}">
      <dgm:prSet/>
      <dgm:spPr/>
      <dgm:t>
        <a:bodyPr/>
        <a:lstStyle/>
        <a:p>
          <a:endParaRPr lang="it-IT"/>
        </a:p>
      </dgm:t>
    </dgm:pt>
    <dgm:pt modelId="{33855D75-E9E4-4937-AFB5-86C8E135B2DF}">
      <dgm:prSet phldrT="[Testo]"/>
      <dgm:spPr/>
      <dgm:t>
        <a:bodyPr/>
        <a:lstStyle/>
        <a:p>
          <a:r>
            <a:rPr lang="it-IT" dirty="0" smtClean="0"/>
            <a:t>Organizzazione eventi di taglio internazionale </a:t>
          </a:r>
          <a:endParaRPr lang="it-IT" dirty="0"/>
        </a:p>
      </dgm:t>
    </dgm:pt>
    <dgm:pt modelId="{A825865F-16C5-4798-B568-4FDD056C15F0}" type="sibTrans" cxnId="{795B48BE-3D44-439E-8E1C-A17CFA9AAE0C}">
      <dgm:prSet/>
      <dgm:spPr/>
      <dgm:t>
        <a:bodyPr/>
        <a:lstStyle/>
        <a:p>
          <a:endParaRPr lang="it-IT"/>
        </a:p>
      </dgm:t>
    </dgm:pt>
    <dgm:pt modelId="{F0ADA07F-EBE7-4352-A83E-090E21FFDC62}" type="parTrans" cxnId="{795B48BE-3D44-439E-8E1C-A17CFA9AAE0C}">
      <dgm:prSet/>
      <dgm:spPr/>
      <dgm:t>
        <a:bodyPr/>
        <a:lstStyle/>
        <a:p>
          <a:endParaRPr lang="it-IT"/>
        </a:p>
      </dgm:t>
    </dgm:pt>
    <dgm:pt modelId="{02AE38C2-D3F7-44B1-B61B-821C595A8B91}">
      <dgm:prSet phldrT="[Testo]"/>
      <dgm:spPr/>
      <dgm:t>
        <a:bodyPr/>
        <a:lstStyle/>
        <a:p>
          <a:r>
            <a:rPr lang="it-IT" dirty="0" smtClean="0"/>
            <a:t>Rafforzamento analisi ESR e  revisione proposte</a:t>
          </a:r>
          <a:endParaRPr lang="it-IT" dirty="0"/>
        </a:p>
      </dgm:t>
    </dgm:pt>
    <dgm:pt modelId="{70C92A35-DC72-41D5-9739-EA0CDA98E518}" type="sibTrans" cxnId="{CD4F246D-28A0-4248-A5DD-8187D2DD6067}">
      <dgm:prSet/>
      <dgm:spPr/>
      <dgm:t>
        <a:bodyPr/>
        <a:lstStyle/>
        <a:p>
          <a:endParaRPr lang="it-IT"/>
        </a:p>
      </dgm:t>
    </dgm:pt>
    <dgm:pt modelId="{DAF53F48-2445-4EB1-B6E2-4959703D6279}" type="parTrans" cxnId="{CD4F246D-28A0-4248-A5DD-8187D2DD6067}">
      <dgm:prSet/>
      <dgm:spPr/>
      <dgm:t>
        <a:bodyPr/>
        <a:lstStyle/>
        <a:p>
          <a:endParaRPr lang="it-IT"/>
        </a:p>
      </dgm:t>
    </dgm:pt>
    <dgm:pt modelId="{B2D2AAE7-488C-4D95-B370-01D779981217}" type="pres">
      <dgm:prSet presAssocID="{489E3BC8-FE7F-44AA-AD09-01E44C9C6EA9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it-IT"/>
        </a:p>
      </dgm:t>
    </dgm:pt>
    <dgm:pt modelId="{3417C07B-69BB-4B47-A09A-4EBF46930317}" type="pres">
      <dgm:prSet presAssocID="{00D5AD6E-5F06-448D-BFC2-38744283B1DF}" presName="singleCycle" presStyleCnt="0"/>
      <dgm:spPr/>
    </dgm:pt>
    <dgm:pt modelId="{2B700121-FEB1-4F69-BFEC-6A3B6ABA6AA3}" type="pres">
      <dgm:prSet presAssocID="{00D5AD6E-5F06-448D-BFC2-38744283B1DF}" presName="singleCenter" presStyleLbl="node1" presStyleIdx="0" presStyleCnt="7" custScaleX="192215" custLinFactNeighborX="4937" custLinFactNeighborY="-585">
        <dgm:presLayoutVars>
          <dgm:chMax val="7"/>
          <dgm:chPref val="7"/>
        </dgm:presLayoutVars>
      </dgm:prSet>
      <dgm:spPr/>
      <dgm:t>
        <a:bodyPr/>
        <a:lstStyle/>
        <a:p>
          <a:endParaRPr lang="it-IT"/>
        </a:p>
      </dgm:t>
    </dgm:pt>
    <dgm:pt modelId="{AE80ADF0-E807-40F6-A259-BAC4410F40BA}" type="pres">
      <dgm:prSet presAssocID="{189B879F-9A03-4A46-8569-7A813A44AE18}" presName="Name56" presStyleLbl="parChTrans1D2" presStyleIdx="0" presStyleCnt="6"/>
      <dgm:spPr/>
      <dgm:t>
        <a:bodyPr/>
        <a:lstStyle/>
        <a:p>
          <a:endParaRPr lang="it-IT"/>
        </a:p>
      </dgm:t>
    </dgm:pt>
    <dgm:pt modelId="{95E0B740-5D73-4632-8FE2-C4F4628FBE72}" type="pres">
      <dgm:prSet presAssocID="{02971A54-B39F-4658-81FF-B534490D993D}" presName="text0" presStyleLbl="node1" presStyleIdx="1" presStyleCnt="7" custScaleX="360531" custRadScaleRad="109079" custRadScaleInc="-7839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1E09EFE-8770-478F-A3C5-4A4EAE97386D}" type="pres">
      <dgm:prSet presAssocID="{2D31D3E1-F8B8-4C13-86FE-FB92521599A1}" presName="Name56" presStyleLbl="parChTrans1D2" presStyleIdx="1" presStyleCnt="6"/>
      <dgm:spPr/>
      <dgm:t>
        <a:bodyPr/>
        <a:lstStyle/>
        <a:p>
          <a:endParaRPr lang="it-IT"/>
        </a:p>
      </dgm:t>
    </dgm:pt>
    <dgm:pt modelId="{39EA05B8-9F14-457E-8BE2-C403458B61E2}" type="pres">
      <dgm:prSet presAssocID="{1EFAFBE5-2228-4CC3-927F-82CDC250A4A0}" presName="text0" presStyleLbl="node1" presStyleIdx="2" presStyleCnt="7" custScaleX="200387" custRadScaleRad="177431" custRadScaleInc="888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3FC1E04-9BBD-453A-A381-4605DB6037D0}" type="pres">
      <dgm:prSet presAssocID="{D4D45CEB-D50C-4A63-83E7-24DC2C18CF00}" presName="Name56" presStyleLbl="parChTrans1D2" presStyleIdx="2" presStyleCnt="6"/>
      <dgm:spPr/>
      <dgm:t>
        <a:bodyPr/>
        <a:lstStyle/>
        <a:p>
          <a:endParaRPr lang="it-IT"/>
        </a:p>
      </dgm:t>
    </dgm:pt>
    <dgm:pt modelId="{13287D9D-00A3-475F-9E92-E52E49F85949}" type="pres">
      <dgm:prSet presAssocID="{9B4194E7-9F4D-4584-9EEB-C2DB53E3BE91}" presName="text0" presStyleLbl="node1" presStyleIdx="3" presStyleCnt="7" custScaleX="257772" custScaleY="114740" custRadScaleRad="146441" custRadScaleInc="4075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994E07-3B96-4632-AD23-AA76454C6E64}" type="pres">
      <dgm:prSet presAssocID="{19C5D938-66AA-4AFC-8529-A2FAA96E9C3D}" presName="Name56" presStyleLbl="parChTrans1D2" presStyleIdx="3" presStyleCnt="6"/>
      <dgm:spPr/>
      <dgm:t>
        <a:bodyPr/>
        <a:lstStyle/>
        <a:p>
          <a:endParaRPr lang="it-IT"/>
        </a:p>
      </dgm:t>
    </dgm:pt>
    <dgm:pt modelId="{62E7E177-E802-4240-AE73-5CAA883D7D29}" type="pres">
      <dgm:prSet presAssocID="{F969D51A-2165-4A05-BAF9-C9982E3B41A9}" presName="text0" presStyleLbl="node1" presStyleIdx="4" presStyleCnt="7" custScaleX="173707" custRadScaleRad="182630" custRadScaleInc="33229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72A8C0C-84AD-4542-B8B2-7DFF6F87BA0A}" type="pres">
      <dgm:prSet presAssocID="{F0ADA07F-EBE7-4352-A83E-090E21FFDC62}" presName="Name56" presStyleLbl="parChTrans1D2" presStyleIdx="4" presStyleCnt="6"/>
      <dgm:spPr/>
      <dgm:t>
        <a:bodyPr/>
        <a:lstStyle/>
        <a:p>
          <a:endParaRPr lang="it-IT"/>
        </a:p>
      </dgm:t>
    </dgm:pt>
    <dgm:pt modelId="{D907B2AE-F9DF-4F42-B746-1A77A6E749B8}" type="pres">
      <dgm:prSet presAssocID="{33855D75-E9E4-4937-AFB5-86C8E135B2DF}" presName="text0" presStyleLbl="node1" presStyleIdx="5" presStyleCnt="7" custScaleX="193704" custRadScaleRad="154215" custRadScaleInc="-11346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1579A29-A9DD-49FC-AE61-DE80A43DC970}" type="pres">
      <dgm:prSet presAssocID="{DAF53F48-2445-4EB1-B6E2-4959703D6279}" presName="Name56" presStyleLbl="parChTrans1D2" presStyleIdx="5" presStyleCnt="6"/>
      <dgm:spPr/>
      <dgm:t>
        <a:bodyPr/>
        <a:lstStyle/>
        <a:p>
          <a:endParaRPr lang="it-IT"/>
        </a:p>
      </dgm:t>
    </dgm:pt>
    <dgm:pt modelId="{9BE430CD-96E3-4986-B941-158035E1381F}" type="pres">
      <dgm:prSet presAssocID="{02AE38C2-D3F7-44B1-B61B-821C595A8B91}" presName="text0" presStyleLbl="node1" presStyleIdx="6" presStyleCnt="7" custScaleX="166336" custRadScaleRad="184288" custRadScaleInc="52712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795B48BE-3D44-439E-8E1C-A17CFA9AAE0C}" srcId="{00D5AD6E-5F06-448D-BFC2-38744283B1DF}" destId="{33855D75-E9E4-4937-AFB5-86C8E135B2DF}" srcOrd="4" destOrd="0" parTransId="{F0ADA07F-EBE7-4352-A83E-090E21FFDC62}" sibTransId="{A825865F-16C5-4798-B568-4FDD056C15F0}"/>
    <dgm:cxn modelId="{CD4F246D-28A0-4248-A5DD-8187D2DD6067}" srcId="{00D5AD6E-5F06-448D-BFC2-38744283B1DF}" destId="{02AE38C2-D3F7-44B1-B61B-821C595A8B91}" srcOrd="5" destOrd="0" parTransId="{DAF53F48-2445-4EB1-B6E2-4959703D6279}" sibTransId="{70C92A35-DC72-41D5-9739-EA0CDA98E518}"/>
    <dgm:cxn modelId="{1CEF5DE8-23F2-4D7F-9AF9-624561423326}" srcId="{00D5AD6E-5F06-448D-BFC2-38744283B1DF}" destId="{9B4194E7-9F4D-4584-9EEB-C2DB53E3BE91}" srcOrd="2" destOrd="0" parTransId="{D4D45CEB-D50C-4A63-83E7-24DC2C18CF00}" sibTransId="{3D103980-BD8A-4522-9354-DE70C567CDCD}"/>
    <dgm:cxn modelId="{F4DCD5AD-4A67-4908-ADCF-6269CDDB0B7E}" type="presOf" srcId="{00D5AD6E-5F06-448D-BFC2-38744283B1DF}" destId="{2B700121-FEB1-4F69-BFEC-6A3B6ABA6AA3}" srcOrd="0" destOrd="0" presId="urn:microsoft.com/office/officeart/2008/layout/RadialCluster"/>
    <dgm:cxn modelId="{C794A5B5-27C8-48C4-96AA-A3BC37AEA98B}" type="presOf" srcId="{F0ADA07F-EBE7-4352-A83E-090E21FFDC62}" destId="{972A8C0C-84AD-4542-B8B2-7DFF6F87BA0A}" srcOrd="0" destOrd="0" presId="urn:microsoft.com/office/officeart/2008/layout/RadialCluster"/>
    <dgm:cxn modelId="{8C168F53-E847-4E98-9CC5-51EB71474436}" srcId="{00D5AD6E-5F06-448D-BFC2-38744283B1DF}" destId="{F969D51A-2165-4A05-BAF9-C9982E3B41A9}" srcOrd="3" destOrd="0" parTransId="{19C5D938-66AA-4AFC-8529-A2FAA96E9C3D}" sibTransId="{58AA726A-94B1-4829-A73C-2354C7F8EF51}"/>
    <dgm:cxn modelId="{3A0408B0-AA0A-48EA-8113-B0745F101EBE}" type="presOf" srcId="{2D31D3E1-F8B8-4C13-86FE-FB92521599A1}" destId="{41E09EFE-8770-478F-A3C5-4A4EAE97386D}" srcOrd="0" destOrd="0" presId="urn:microsoft.com/office/officeart/2008/layout/RadialCluster"/>
    <dgm:cxn modelId="{415B0B14-B90E-4277-82C8-5A3C8D84D6EA}" type="presOf" srcId="{489E3BC8-FE7F-44AA-AD09-01E44C9C6EA9}" destId="{B2D2AAE7-488C-4D95-B370-01D779981217}" srcOrd="0" destOrd="0" presId="urn:microsoft.com/office/officeart/2008/layout/RadialCluster"/>
    <dgm:cxn modelId="{535F47E1-64BD-48D6-9689-7DA5E488D3AF}" srcId="{00D5AD6E-5F06-448D-BFC2-38744283B1DF}" destId="{1EFAFBE5-2228-4CC3-927F-82CDC250A4A0}" srcOrd="1" destOrd="0" parTransId="{2D31D3E1-F8B8-4C13-86FE-FB92521599A1}" sibTransId="{364D2BF6-3ACB-4767-AFBF-6F5641951148}"/>
    <dgm:cxn modelId="{2BDE4B5E-8139-49AE-90CA-E5BB2550EC45}" type="presOf" srcId="{02971A54-B39F-4658-81FF-B534490D993D}" destId="{95E0B740-5D73-4632-8FE2-C4F4628FBE72}" srcOrd="0" destOrd="0" presId="urn:microsoft.com/office/officeart/2008/layout/RadialCluster"/>
    <dgm:cxn modelId="{34178D16-D5E7-4989-8059-9245FD23D83B}" type="presOf" srcId="{02AE38C2-D3F7-44B1-B61B-821C595A8B91}" destId="{9BE430CD-96E3-4986-B941-158035E1381F}" srcOrd="0" destOrd="0" presId="urn:microsoft.com/office/officeart/2008/layout/RadialCluster"/>
    <dgm:cxn modelId="{9F3040C4-C889-4BE1-8F13-092EF9CC0BBA}" type="presOf" srcId="{F969D51A-2165-4A05-BAF9-C9982E3B41A9}" destId="{62E7E177-E802-4240-AE73-5CAA883D7D29}" srcOrd="0" destOrd="0" presId="urn:microsoft.com/office/officeart/2008/layout/RadialCluster"/>
    <dgm:cxn modelId="{259B42D8-9625-4C4B-9811-42420E33FA4F}" type="presOf" srcId="{189B879F-9A03-4A46-8569-7A813A44AE18}" destId="{AE80ADF0-E807-40F6-A259-BAC4410F40BA}" srcOrd="0" destOrd="0" presId="urn:microsoft.com/office/officeart/2008/layout/RadialCluster"/>
    <dgm:cxn modelId="{41A03D44-7A90-4455-8F36-7AAC9743BAEC}" srcId="{489E3BC8-FE7F-44AA-AD09-01E44C9C6EA9}" destId="{00D5AD6E-5F06-448D-BFC2-38744283B1DF}" srcOrd="0" destOrd="0" parTransId="{412510FC-4026-4495-9100-1B0C40E8609E}" sibTransId="{5400353F-484C-416B-9F40-EFDEB0DCCF06}"/>
    <dgm:cxn modelId="{792391EF-DD5F-4883-931B-70075C8C34CD}" type="presOf" srcId="{9B4194E7-9F4D-4584-9EEB-C2DB53E3BE91}" destId="{13287D9D-00A3-475F-9E92-E52E49F85949}" srcOrd="0" destOrd="0" presId="urn:microsoft.com/office/officeart/2008/layout/RadialCluster"/>
    <dgm:cxn modelId="{E094D38F-F21E-4AF3-BA14-D065802D8D73}" type="presOf" srcId="{D4D45CEB-D50C-4A63-83E7-24DC2C18CF00}" destId="{A3FC1E04-9BBD-453A-A381-4605DB6037D0}" srcOrd="0" destOrd="0" presId="urn:microsoft.com/office/officeart/2008/layout/RadialCluster"/>
    <dgm:cxn modelId="{A473A963-C549-4874-8EDE-448E677DB7B2}" type="presOf" srcId="{DAF53F48-2445-4EB1-B6E2-4959703D6279}" destId="{D1579A29-A9DD-49FC-AE61-DE80A43DC970}" srcOrd="0" destOrd="0" presId="urn:microsoft.com/office/officeart/2008/layout/RadialCluster"/>
    <dgm:cxn modelId="{D17E1B03-0869-459B-BF82-46E27C1F4CDD}" type="presOf" srcId="{33855D75-E9E4-4937-AFB5-86C8E135B2DF}" destId="{D907B2AE-F9DF-4F42-B746-1A77A6E749B8}" srcOrd="0" destOrd="0" presId="urn:microsoft.com/office/officeart/2008/layout/RadialCluster"/>
    <dgm:cxn modelId="{46A6E5DE-A8B0-47F1-84CF-07E391535DE2}" srcId="{00D5AD6E-5F06-448D-BFC2-38744283B1DF}" destId="{02971A54-B39F-4658-81FF-B534490D993D}" srcOrd="0" destOrd="0" parTransId="{189B879F-9A03-4A46-8569-7A813A44AE18}" sibTransId="{B20C6663-AE68-4A3C-B24C-B9BDADF2B353}"/>
    <dgm:cxn modelId="{F4AF165A-37F3-4654-81CC-E8A4C1916B7D}" type="presOf" srcId="{1EFAFBE5-2228-4CC3-927F-82CDC250A4A0}" destId="{39EA05B8-9F14-457E-8BE2-C403458B61E2}" srcOrd="0" destOrd="0" presId="urn:microsoft.com/office/officeart/2008/layout/RadialCluster"/>
    <dgm:cxn modelId="{7A935075-6968-477D-B26B-E5041373D2A3}" type="presOf" srcId="{19C5D938-66AA-4AFC-8529-A2FAA96E9C3D}" destId="{AB994E07-3B96-4632-AD23-AA76454C6E64}" srcOrd="0" destOrd="0" presId="urn:microsoft.com/office/officeart/2008/layout/RadialCluster"/>
    <dgm:cxn modelId="{1B55B142-ADFF-4FDA-B79A-A992067BE151}" type="presParOf" srcId="{B2D2AAE7-488C-4D95-B370-01D779981217}" destId="{3417C07B-69BB-4B47-A09A-4EBF46930317}" srcOrd="0" destOrd="0" presId="urn:microsoft.com/office/officeart/2008/layout/RadialCluster"/>
    <dgm:cxn modelId="{7A26DA73-03C2-47E5-AEF1-0EF773B3A6BA}" type="presParOf" srcId="{3417C07B-69BB-4B47-A09A-4EBF46930317}" destId="{2B700121-FEB1-4F69-BFEC-6A3B6ABA6AA3}" srcOrd="0" destOrd="0" presId="urn:microsoft.com/office/officeart/2008/layout/RadialCluster"/>
    <dgm:cxn modelId="{28D19734-67D4-4CC0-8C13-D061ED0FF773}" type="presParOf" srcId="{3417C07B-69BB-4B47-A09A-4EBF46930317}" destId="{AE80ADF0-E807-40F6-A259-BAC4410F40BA}" srcOrd="1" destOrd="0" presId="urn:microsoft.com/office/officeart/2008/layout/RadialCluster"/>
    <dgm:cxn modelId="{1C88DBCD-2BB8-4F4D-8F84-29EA1551B8A2}" type="presParOf" srcId="{3417C07B-69BB-4B47-A09A-4EBF46930317}" destId="{95E0B740-5D73-4632-8FE2-C4F4628FBE72}" srcOrd="2" destOrd="0" presId="urn:microsoft.com/office/officeart/2008/layout/RadialCluster"/>
    <dgm:cxn modelId="{70B8AE70-F230-46DD-817D-AA3644036E04}" type="presParOf" srcId="{3417C07B-69BB-4B47-A09A-4EBF46930317}" destId="{41E09EFE-8770-478F-A3C5-4A4EAE97386D}" srcOrd="3" destOrd="0" presId="urn:microsoft.com/office/officeart/2008/layout/RadialCluster"/>
    <dgm:cxn modelId="{3BA68C20-0406-4FD1-8D1E-DC1CB2CBC4D9}" type="presParOf" srcId="{3417C07B-69BB-4B47-A09A-4EBF46930317}" destId="{39EA05B8-9F14-457E-8BE2-C403458B61E2}" srcOrd="4" destOrd="0" presId="urn:microsoft.com/office/officeart/2008/layout/RadialCluster"/>
    <dgm:cxn modelId="{0554A03B-F7DC-4D59-B3EE-C205EEBB0354}" type="presParOf" srcId="{3417C07B-69BB-4B47-A09A-4EBF46930317}" destId="{A3FC1E04-9BBD-453A-A381-4605DB6037D0}" srcOrd="5" destOrd="0" presId="urn:microsoft.com/office/officeart/2008/layout/RadialCluster"/>
    <dgm:cxn modelId="{E7DC36AC-E6A2-4599-8B06-22E8A49ACF13}" type="presParOf" srcId="{3417C07B-69BB-4B47-A09A-4EBF46930317}" destId="{13287D9D-00A3-475F-9E92-E52E49F85949}" srcOrd="6" destOrd="0" presId="urn:microsoft.com/office/officeart/2008/layout/RadialCluster"/>
    <dgm:cxn modelId="{BB5C373B-9950-4FA4-86C0-4E62D62BC56A}" type="presParOf" srcId="{3417C07B-69BB-4B47-A09A-4EBF46930317}" destId="{AB994E07-3B96-4632-AD23-AA76454C6E64}" srcOrd="7" destOrd="0" presId="urn:microsoft.com/office/officeart/2008/layout/RadialCluster"/>
    <dgm:cxn modelId="{66E4E3A7-7325-4406-9257-520266666671}" type="presParOf" srcId="{3417C07B-69BB-4B47-A09A-4EBF46930317}" destId="{62E7E177-E802-4240-AE73-5CAA883D7D29}" srcOrd="8" destOrd="0" presId="urn:microsoft.com/office/officeart/2008/layout/RadialCluster"/>
    <dgm:cxn modelId="{C01DE149-AECF-4EC3-9B01-3C78D6847C15}" type="presParOf" srcId="{3417C07B-69BB-4B47-A09A-4EBF46930317}" destId="{972A8C0C-84AD-4542-B8B2-7DFF6F87BA0A}" srcOrd="9" destOrd="0" presId="urn:microsoft.com/office/officeart/2008/layout/RadialCluster"/>
    <dgm:cxn modelId="{2FFC79DD-EF5E-40AD-8BD0-77F080E1F631}" type="presParOf" srcId="{3417C07B-69BB-4B47-A09A-4EBF46930317}" destId="{D907B2AE-F9DF-4F42-B746-1A77A6E749B8}" srcOrd="10" destOrd="0" presId="urn:microsoft.com/office/officeart/2008/layout/RadialCluster"/>
    <dgm:cxn modelId="{4628F818-352C-4F3F-843B-84B4C56477DB}" type="presParOf" srcId="{3417C07B-69BB-4B47-A09A-4EBF46930317}" destId="{D1579A29-A9DD-49FC-AE61-DE80A43DC970}" srcOrd="11" destOrd="0" presId="urn:microsoft.com/office/officeart/2008/layout/RadialCluster"/>
    <dgm:cxn modelId="{2DE1E21D-726E-469B-9E83-B035888F0C2E}" type="presParOf" srcId="{3417C07B-69BB-4B47-A09A-4EBF46930317}" destId="{9BE430CD-96E3-4986-B941-158035E1381F}" srcOrd="12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A4E0A-0E54-4667-865E-CD352D1079F9}">
      <dsp:nvSpPr>
        <dsp:cNvPr id="0" name=""/>
        <dsp:cNvSpPr/>
      </dsp:nvSpPr>
      <dsp:spPr>
        <a:xfrm>
          <a:off x="2476658" y="558361"/>
          <a:ext cx="2021362" cy="61773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600" b="1" kern="1200" smtClean="0">
              <a:solidFill>
                <a:schemeClr val="bg1"/>
              </a:solidFill>
            </a:rPr>
            <a:t>FPVII</a:t>
          </a:r>
          <a:endParaRPr lang="it-IT" sz="2600" b="1" kern="1200" dirty="0">
            <a:solidFill>
              <a:schemeClr val="bg1"/>
            </a:solidFill>
          </a:endParaRPr>
        </a:p>
      </dsp:txBody>
      <dsp:txXfrm>
        <a:off x="2494751" y="576454"/>
        <a:ext cx="1985176" cy="581551"/>
      </dsp:txXfrm>
    </dsp:sp>
    <dsp:sp modelId="{EBED7953-9190-49AA-8556-C43846114CEE}">
      <dsp:nvSpPr>
        <dsp:cNvPr id="0" name=""/>
        <dsp:cNvSpPr/>
      </dsp:nvSpPr>
      <dsp:spPr>
        <a:xfrm>
          <a:off x="5625439" y="602265"/>
          <a:ext cx="2021916" cy="60193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600" b="1" kern="1200" smtClean="0">
              <a:solidFill>
                <a:schemeClr val="bg1"/>
              </a:solidFill>
            </a:rPr>
            <a:t>H2020</a:t>
          </a:r>
          <a:endParaRPr lang="it-IT" sz="2600" b="1" kern="1200" dirty="0">
            <a:solidFill>
              <a:schemeClr val="bg1"/>
            </a:solidFill>
          </a:endParaRPr>
        </a:p>
      </dsp:txBody>
      <dsp:txXfrm>
        <a:off x="5643069" y="619895"/>
        <a:ext cx="1986656" cy="566678"/>
      </dsp:txXfrm>
    </dsp:sp>
    <dsp:sp modelId="{97C6E129-60FA-492F-B137-55AF0BCE49EF}">
      <dsp:nvSpPr>
        <dsp:cNvPr id="0" name=""/>
        <dsp:cNvSpPr/>
      </dsp:nvSpPr>
      <dsp:spPr>
        <a:xfrm>
          <a:off x="4429604" y="4241136"/>
          <a:ext cx="923502" cy="923502"/>
        </a:xfrm>
        <a:prstGeom prst="triangle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0739DD-BE71-4691-B62A-2F1A7D598C12}">
      <dsp:nvSpPr>
        <dsp:cNvPr id="0" name=""/>
        <dsp:cNvSpPr/>
      </dsp:nvSpPr>
      <dsp:spPr>
        <a:xfrm rot="240000">
          <a:off x="2038560" y="3858988"/>
          <a:ext cx="5542707" cy="3875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9C0636-DE97-4ECD-968F-E974D759D836}">
      <dsp:nvSpPr>
        <dsp:cNvPr id="0" name=""/>
        <dsp:cNvSpPr/>
      </dsp:nvSpPr>
      <dsp:spPr>
        <a:xfrm rot="240000">
          <a:off x="5372464" y="3160740"/>
          <a:ext cx="2199560" cy="7596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dirty="0" smtClean="0"/>
            <a:t>18%</a:t>
          </a:r>
        </a:p>
      </dsp:txBody>
      <dsp:txXfrm>
        <a:off x="5409545" y="3197821"/>
        <a:ext cx="2125398" cy="685444"/>
      </dsp:txXfrm>
    </dsp:sp>
    <dsp:sp modelId="{652E7284-437C-442A-9813-93D854C1D458}">
      <dsp:nvSpPr>
        <dsp:cNvPr id="0" name=""/>
        <dsp:cNvSpPr/>
      </dsp:nvSpPr>
      <dsp:spPr>
        <a:xfrm rot="240000">
          <a:off x="5434031" y="2348058"/>
          <a:ext cx="2199560" cy="7596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dirty="0" smtClean="0"/>
            <a:t>16,8%</a:t>
          </a:r>
          <a:endParaRPr lang="it-IT" sz="2500" kern="1200" dirty="0"/>
        </a:p>
      </dsp:txBody>
      <dsp:txXfrm>
        <a:off x="5471112" y="2385139"/>
        <a:ext cx="2125398" cy="685444"/>
      </dsp:txXfrm>
    </dsp:sp>
    <dsp:sp modelId="{2879419A-2B4C-45DC-A644-36E202654A1A}">
      <dsp:nvSpPr>
        <dsp:cNvPr id="0" name=""/>
        <dsp:cNvSpPr/>
      </dsp:nvSpPr>
      <dsp:spPr>
        <a:xfrm rot="240000">
          <a:off x="5495598" y="1535376"/>
          <a:ext cx="2199560" cy="7596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smtClean="0"/>
            <a:t>17,4%</a:t>
          </a:r>
          <a:endParaRPr lang="it-IT" sz="2500" kern="1200"/>
        </a:p>
      </dsp:txBody>
      <dsp:txXfrm>
        <a:off x="5532679" y="1572457"/>
        <a:ext cx="2125398" cy="685444"/>
      </dsp:txXfrm>
    </dsp:sp>
    <dsp:sp modelId="{AB2B3E1B-9305-49D6-9084-C0CB5447B12F}">
      <dsp:nvSpPr>
        <dsp:cNvPr id="0" name=""/>
        <dsp:cNvSpPr/>
      </dsp:nvSpPr>
      <dsp:spPr>
        <a:xfrm>
          <a:off x="7260411" y="3312801"/>
          <a:ext cx="3086793" cy="1350189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5600" kern="1200" dirty="0">
            <a:solidFill>
              <a:schemeClr val="tx1"/>
            </a:solidFill>
          </a:endParaRPr>
        </a:p>
      </dsp:txBody>
      <dsp:txXfrm>
        <a:off x="7326322" y="3378712"/>
        <a:ext cx="2954971" cy="1218367"/>
      </dsp:txXfrm>
    </dsp:sp>
    <dsp:sp modelId="{D919C9C8-C906-4A9A-9403-C7A438D6480F}">
      <dsp:nvSpPr>
        <dsp:cNvPr id="0" name=""/>
        <dsp:cNvSpPr/>
      </dsp:nvSpPr>
      <dsp:spPr>
        <a:xfrm rot="240000">
          <a:off x="2170988" y="2939100"/>
          <a:ext cx="2199560" cy="7596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smtClean="0"/>
            <a:t>28%</a:t>
          </a:r>
          <a:endParaRPr lang="it-IT" sz="2500" kern="1200"/>
        </a:p>
      </dsp:txBody>
      <dsp:txXfrm>
        <a:off x="2208069" y="2976181"/>
        <a:ext cx="2125398" cy="685444"/>
      </dsp:txXfrm>
    </dsp:sp>
    <dsp:sp modelId="{4F77478E-B0C7-4AAD-B658-27F5A1034B0B}">
      <dsp:nvSpPr>
        <dsp:cNvPr id="0" name=""/>
        <dsp:cNvSpPr/>
      </dsp:nvSpPr>
      <dsp:spPr>
        <a:xfrm rot="240000">
          <a:off x="2232555" y="2126417"/>
          <a:ext cx="2199560" cy="7596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dirty="0" smtClean="0"/>
            <a:t>18,3%</a:t>
          </a:r>
          <a:endParaRPr lang="it-IT" sz="2500" kern="1200" dirty="0"/>
        </a:p>
      </dsp:txBody>
      <dsp:txXfrm>
        <a:off x="2269636" y="2163498"/>
        <a:ext cx="2125398" cy="685444"/>
      </dsp:txXfrm>
    </dsp:sp>
    <dsp:sp modelId="{6756BE25-23BF-4560-AFEF-89291B044C7B}">
      <dsp:nvSpPr>
        <dsp:cNvPr id="0" name=""/>
        <dsp:cNvSpPr/>
      </dsp:nvSpPr>
      <dsp:spPr>
        <a:xfrm rot="240000">
          <a:off x="2294122" y="1313735"/>
          <a:ext cx="2199560" cy="7596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500" kern="1200" dirty="0" smtClean="0"/>
            <a:t>20%</a:t>
          </a:r>
          <a:endParaRPr lang="it-IT" sz="2500" kern="1200" dirty="0"/>
        </a:p>
      </dsp:txBody>
      <dsp:txXfrm>
        <a:off x="2331203" y="1350816"/>
        <a:ext cx="2125398" cy="6854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01E111-C69E-4044-814E-AC2E86362B92}">
      <dsp:nvSpPr>
        <dsp:cNvPr id="0" name=""/>
        <dsp:cNvSpPr/>
      </dsp:nvSpPr>
      <dsp:spPr>
        <a:xfrm>
          <a:off x="-5669008" y="-868282"/>
          <a:ext cx="6753322" cy="6753322"/>
        </a:xfrm>
        <a:prstGeom prst="blockArc">
          <a:avLst>
            <a:gd name="adj1" fmla="val 18900000"/>
            <a:gd name="adj2" fmla="val 2700000"/>
            <a:gd name="adj3" fmla="val 320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BBA6FE-8428-486D-A804-4E5C21AE43F0}">
      <dsp:nvSpPr>
        <dsp:cNvPr id="0" name=""/>
        <dsp:cNvSpPr/>
      </dsp:nvSpPr>
      <dsp:spPr>
        <a:xfrm>
          <a:off x="351925" y="228061"/>
          <a:ext cx="8186056" cy="45592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889" tIns="50800" rIns="50800" bIns="508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smtClean="0"/>
            <a:t>Premi alla ricerca</a:t>
          </a:r>
          <a:endParaRPr lang="it-IT" sz="2000" kern="1200"/>
        </a:p>
      </dsp:txBody>
      <dsp:txXfrm>
        <a:off x="351925" y="228061"/>
        <a:ext cx="8186056" cy="455922"/>
      </dsp:txXfrm>
    </dsp:sp>
    <dsp:sp modelId="{8ED9B1E5-CD39-4EBE-9670-3AE08E0DD6D9}">
      <dsp:nvSpPr>
        <dsp:cNvPr id="0" name=""/>
        <dsp:cNvSpPr/>
      </dsp:nvSpPr>
      <dsp:spPr>
        <a:xfrm>
          <a:off x="66973" y="171071"/>
          <a:ext cx="569903" cy="5699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2F1E7F-95A6-4799-959D-C0830CEBD0D8}">
      <dsp:nvSpPr>
        <dsp:cNvPr id="0" name=""/>
        <dsp:cNvSpPr/>
      </dsp:nvSpPr>
      <dsp:spPr>
        <a:xfrm>
          <a:off x="764804" y="912347"/>
          <a:ext cx="7773177" cy="455922"/>
        </a:xfrm>
        <a:prstGeom prst="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889" tIns="50800" rIns="50800" bIns="508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smtClean="0"/>
            <a:t>Analisi Evaluation Summary Report </a:t>
          </a:r>
          <a:endParaRPr lang="it-IT" sz="2000" kern="1200"/>
        </a:p>
      </dsp:txBody>
      <dsp:txXfrm>
        <a:off x="764804" y="912347"/>
        <a:ext cx="7773177" cy="455922"/>
      </dsp:txXfrm>
    </dsp:sp>
    <dsp:sp modelId="{902001F4-18AC-40BD-B1C0-3F8E127CF863}">
      <dsp:nvSpPr>
        <dsp:cNvPr id="0" name=""/>
        <dsp:cNvSpPr/>
      </dsp:nvSpPr>
      <dsp:spPr>
        <a:xfrm>
          <a:off x="479852" y="855357"/>
          <a:ext cx="569903" cy="5699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225557"/>
              <a:satOff val="-1705"/>
              <a:lumOff val="-6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E558DA-3D08-4FBF-ABAD-9D0D0BE648A5}">
      <dsp:nvSpPr>
        <dsp:cNvPr id="0" name=""/>
        <dsp:cNvSpPr/>
      </dsp:nvSpPr>
      <dsp:spPr>
        <a:xfrm>
          <a:off x="991060" y="1596131"/>
          <a:ext cx="7546921" cy="455922"/>
        </a:xfrm>
        <a:prstGeom prst="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889" tIns="50800" rIns="50800" bIns="508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smtClean="0"/>
            <a:t>Supporto nella scrittura di parti non scientifiche delle proposte</a:t>
          </a:r>
          <a:endParaRPr lang="it-IT" sz="2000" kern="1200"/>
        </a:p>
      </dsp:txBody>
      <dsp:txXfrm>
        <a:off x="991060" y="1596131"/>
        <a:ext cx="7546921" cy="455922"/>
      </dsp:txXfrm>
    </dsp:sp>
    <dsp:sp modelId="{2091E772-B9AB-4134-A24D-F342B172BEC3}">
      <dsp:nvSpPr>
        <dsp:cNvPr id="0" name=""/>
        <dsp:cNvSpPr/>
      </dsp:nvSpPr>
      <dsp:spPr>
        <a:xfrm>
          <a:off x="706108" y="1539141"/>
          <a:ext cx="569903" cy="5699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B39647-203B-493D-8DC2-B3793D0F88A3}">
      <dsp:nvSpPr>
        <dsp:cNvPr id="0" name=""/>
        <dsp:cNvSpPr/>
      </dsp:nvSpPr>
      <dsp:spPr>
        <a:xfrm>
          <a:off x="1063301" y="2280417"/>
          <a:ext cx="7474680" cy="455922"/>
        </a:xfrm>
        <a:prstGeom prst="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889" tIns="50800" rIns="50800" bIns="508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smtClean="0"/>
            <a:t>Corsi di formazione specifici e brokerage events</a:t>
          </a:r>
          <a:endParaRPr lang="it-IT" sz="2000" kern="1200"/>
        </a:p>
      </dsp:txBody>
      <dsp:txXfrm>
        <a:off x="1063301" y="2280417"/>
        <a:ext cx="7474680" cy="455922"/>
      </dsp:txXfrm>
    </dsp:sp>
    <dsp:sp modelId="{EBC33D2D-2DCB-4132-A20F-91DFDFBB325A}">
      <dsp:nvSpPr>
        <dsp:cNvPr id="0" name=""/>
        <dsp:cNvSpPr/>
      </dsp:nvSpPr>
      <dsp:spPr>
        <a:xfrm>
          <a:off x="778350" y="2223427"/>
          <a:ext cx="569903" cy="5699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3D37E0-FACE-48F9-B21C-72BC26138DB6}">
      <dsp:nvSpPr>
        <dsp:cNvPr id="0" name=""/>
        <dsp:cNvSpPr/>
      </dsp:nvSpPr>
      <dsp:spPr>
        <a:xfrm>
          <a:off x="991060" y="2964703"/>
          <a:ext cx="7546921" cy="455922"/>
        </a:xfrm>
        <a:prstGeom prst="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889" tIns="50800" rIns="50800" bIns="508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smtClean="0"/>
            <a:t>Consulenze esterne per la valutazione delle proposte da presentare</a:t>
          </a:r>
          <a:endParaRPr lang="it-IT" sz="2000" kern="1200"/>
        </a:p>
      </dsp:txBody>
      <dsp:txXfrm>
        <a:off x="991060" y="2964703"/>
        <a:ext cx="7546921" cy="455922"/>
      </dsp:txXfrm>
    </dsp:sp>
    <dsp:sp modelId="{721DAB97-C8F3-4692-BD1B-0C693A832DD0}">
      <dsp:nvSpPr>
        <dsp:cNvPr id="0" name=""/>
        <dsp:cNvSpPr/>
      </dsp:nvSpPr>
      <dsp:spPr>
        <a:xfrm>
          <a:off x="706108" y="2907712"/>
          <a:ext cx="569903" cy="5699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902230"/>
              <a:satOff val="-6819"/>
              <a:lumOff val="-26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3D14FC-B73A-4513-984A-CB8F0177169F}">
      <dsp:nvSpPr>
        <dsp:cNvPr id="0" name=""/>
        <dsp:cNvSpPr/>
      </dsp:nvSpPr>
      <dsp:spPr>
        <a:xfrm>
          <a:off x="764804" y="3648487"/>
          <a:ext cx="7773177" cy="455922"/>
        </a:xfrm>
        <a:prstGeom prst="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889" tIns="50800" rIns="50800" bIns="508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smtClean="0"/>
            <a:t>Incontri con grandi aziende e enti territoriali</a:t>
          </a:r>
          <a:endParaRPr lang="it-IT" sz="2000" kern="1200"/>
        </a:p>
      </dsp:txBody>
      <dsp:txXfrm>
        <a:off x="764804" y="3648487"/>
        <a:ext cx="7773177" cy="455922"/>
      </dsp:txXfrm>
    </dsp:sp>
    <dsp:sp modelId="{F105C9FF-4126-4868-96A3-16AB61CEAF80}">
      <dsp:nvSpPr>
        <dsp:cNvPr id="0" name=""/>
        <dsp:cNvSpPr/>
      </dsp:nvSpPr>
      <dsp:spPr>
        <a:xfrm>
          <a:off x="479852" y="3591497"/>
          <a:ext cx="569903" cy="5699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127787"/>
              <a:satOff val="-8523"/>
              <a:lumOff val="-326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2C1780-FA7C-4AB0-8DDA-F725195DE1CE}">
      <dsp:nvSpPr>
        <dsp:cNvPr id="0" name=""/>
        <dsp:cNvSpPr/>
      </dsp:nvSpPr>
      <dsp:spPr>
        <a:xfrm>
          <a:off x="351925" y="4332773"/>
          <a:ext cx="8186056" cy="455922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889" tIns="50800" rIns="50800" bIns="508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b="1" kern="1200" smtClean="0"/>
            <a:t>Analisi partecipazione a reti/piattaforme tematiche europee</a:t>
          </a:r>
          <a:endParaRPr lang="it-IT" sz="2000" kern="1200"/>
        </a:p>
      </dsp:txBody>
      <dsp:txXfrm>
        <a:off x="351925" y="4332773"/>
        <a:ext cx="8186056" cy="455922"/>
      </dsp:txXfrm>
    </dsp:sp>
    <dsp:sp modelId="{5F394110-E82D-47F6-B676-56F964BD42F7}">
      <dsp:nvSpPr>
        <dsp:cNvPr id="0" name=""/>
        <dsp:cNvSpPr/>
      </dsp:nvSpPr>
      <dsp:spPr>
        <a:xfrm>
          <a:off x="66973" y="4275782"/>
          <a:ext cx="569903" cy="5699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5C2C9B05-2FE2-42B8-9463-B753DB6C0E8A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A5D319D-4B29-41A2-B691-42603123A6E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4288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22E856-51FD-4099-B3F2-5064A1D7FFC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2643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gradFill rotWithShape="1">
            <a:gsLst>
              <a:gs pos="0">
                <a:srgbClr val="EAEAEA">
                  <a:alpha val="0"/>
                </a:srgbClr>
              </a:gs>
              <a:gs pos="100000">
                <a:srgbClr val="1F497D"/>
              </a:gs>
            </a:gsLst>
            <a:lin ang="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t-IT" u="sng" smtClean="0">
              <a:latin typeface="Arial" panose="020B0604020202020204" pitchFamily="34" charset="0"/>
            </a:endParaRPr>
          </a:p>
        </p:txBody>
      </p:sp>
      <p:sp>
        <p:nvSpPr>
          <p:cNvPr id="3" name="Text Box 45"/>
          <p:cNvSpPr txBox="1">
            <a:spLocks noChangeArrowheads="1"/>
          </p:cNvSpPr>
          <p:nvPr/>
        </p:nvSpPr>
        <p:spPr bwMode="auto">
          <a:xfrm>
            <a:off x="179388" y="6381750"/>
            <a:ext cx="3743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endParaRPr lang="en-US" sz="1600" b="1" smtClean="0">
              <a:solidFill>
                <a:srgbClr val="777777"/>
              </a:solidFill>
              <a:latin typeface="Arial" charset="0"/>
              <a:cs typeface="Arial" charset="0"/>
            </a:endParaRPr>
          </a:p>
        </p:txBody>
      </p:sp>
      <p:cxnSp>
        <p:nvCxnSpPr>
          <p:cNvPr id="4" name="Straight Connector 35"/>
          <p:cNvCxnSpPr>
            <a:cxnSpLocks noChangeShapeType="1"/>
          </p:cNvCxnSpPr>
          <p:nvPr/>
        </p:nvCxnSpPr>
        <p:spPr bwMode="auto">
          <a:xfrm>
            <a:off x="0" y="6237288"/>
            <a:ext cx="5508625" cy="0"/>
          </a:xfrm>
          <a:prstGeom prst="line">
            <a:avLst/>
          </a:prstGeom>
          <a:noFill/>
          <a:ln w="12700" algn="ctr">
            <a:solidFill>
              <a:srgbClr val="FF6600"/>
            </a:solidFill>
            <a:round/>
            <a:headEnd/>
            <a:tailEnd/>
          </a:ln>
        </p:spPr>
      </p:cxnSp>
      <p:sp>
        <p:nvSpPr>
          <p:cNvPr id="5" name="Line 21"/>
          <p:cNvSpPr>
            <a:spLocks noChangeShapeType="1"/>
          </p:cNvSpPr>
          <p:nvPr/>
        </p:nvSpPr>
        <p:spPr bwMode="auto">
          <a:xfrm>
            <a:off x="5435600" y="6237288"/>
            <a:ext cx="3708400" cy="0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/>
            <a:tailEnd/>
          </a:ln>
          <a:extLst/>
        </p:spPr>
        <p:txBody>
          <a:bodyPr/>
          <a:lstStyle/>
          <a:p>
            <a:pPr eaLnBrk="0" hangingPunct="0">
              <a:defRPr/>
            </a:pPr>
            <a:endParaRPr lang="it-IT">
              <a:latin typeface="Arial" pitchFamily="34" charset="0"/>
            </a:endParaRPr>
          </a:p>
        </p:txBody>
      </p:sp>
      <p:sp>
        <p:nvSpPr>
          <p:cNvPr id="6" name="Line 32"/>
          <p:cNvSpPr>
            <a:spLocks noChangeShapeType="1"/>
          </p:cNvSpPr>
          <p:nvPr/>
        </p:nvSpPr>
        <p:spPr bwMode="auto">
          <a:xfrm flipH="1">
            <a:off x="0" y="692150"/>
            <a:ext cx="914400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/>
        </p:spPr>
        <p:txBody>
          <a:bodyPr wrap="none" anchor="ctr"/>
          <a:lstStyle/>
          <a:p>
            <a:pPr eaLnBrk="0" hangingPunct="0">
              <a:defRPr/>
            </a:pPr>
            <a:endParaRPr lang="it-IT">
              <a:latin typeface="Arial" pitchFamily="34" charset="0"/>
            </a:endParaRPr>
          </a:p>
        </p:txBody>
      </p:sp>
      <p:pic>
        <p:nvPicPr>
          <p:cNvPr id="7" name="Picture 11" descr="logo_blu_g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188" y="6338888"/>
            <a:ext cx="115252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 userDrawn="1"/>
        </p:nvSpPr>
        <p:spPr>
          <a:xfrm>
            <a:off x="8316913" y="6538913"/>
            <a:ext cx="503237" cy="2746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fld id="{5D67B692-C2BA-4BC5-B38A-3350F95EF735}" type="slidenum">
              <a:rPr lang="it-IT" sz="1200">
                <a:solidFill>
                  <a:srgbClr val="A6A6A6"/>
                </a:solidFill>
                <a:latin typeface="Arial Narrow" pitchFamily="34" charset="0"/>
              </a:rPr>
              <a:pPr>
                <a:defRPr/>
              </a:pPr>
              <a:t>‹N›</a:t>
            </a:fld>
            <a:endParaRPr lang="it-IT" sz="1200">
              <a:solidFill>
                <a:srgbClr val="A6A6A6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28A7C-5140-4F6F-83E7-EFC7E4355166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93942-C905-430F-9F9E-F810C35550F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9A00E-E4B8-40A1-B5ED-0B9807059CF7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36ADE-AD65-4F24-A9AA-2EF768B2CDD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F5F79-688A-4230-8F43-89076C9B925A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A85F0-C2A0-4DAB-BBB1-D301F8CD0EF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06366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06366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063668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063668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063668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06366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06366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7AD00-253A-4237-8089-00A0111F4622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6FB34-E21D-4946-B5D8-AAA85611AA7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063668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06366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24796355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607688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15412409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5"/>
          <p:cNvSpPr txBox="1">
            <a:spLocks noChangeArrowheads="1"/>
          </p:cNvSpPr>
          <p:nvPr/>
        </p:nvSpPr>
        <p:spPr bwMode="auto">
          <a:xfrm>
            <a:off x="179388" y="6381750"/>
            <a:ext cx="3743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600" b="1" smtClean="0">
              <a:solidFill>
                <a:srgbClr val="777777"/>
              </a:solidFill>
              <a:latin typeface="Arial" charset="0"/>
              <a:cs typeface="Arial" charset="0"/>
            </a:endParaRPr>
          </a:p>
        </p:txBody>
      </p:sp>
      <p:pic>
        <p:nvPicPr>
          <p:cNvPr id="5" name="Picture 11" descr="logo_blu_gr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3673475"/>
            <a:ext cx="3662363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50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685800" y="1657350"/>
            <a:ext cx="7773988" cy="1470025"/>
          </a:xfrm>
        </p:spPr>
        <p:txBody>
          <a:bodyPr/>
          <a:lstStyle>
            <a:lvl1pPr algn="l">
              <a:defRPr sz="4000" i="0" smtClean="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87051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2538413" y="4391025"/>
            <a:ext cx="4710112" cy="777875"/>
          </a:xfrm>
        </p:spPr>
        <p:txBody>
          <a:bodyPr/>
          <a:lstStyle>
            <a:lvl1pPr marL="0" indent="0">
              <a:buFont typeface="Arial" charset="0"/>
              <a:buNone/>
              <a:defRPr smtClean="0">
                <a:solidFill>
                  <a:srgbClr val="1F497D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73773313"/>
      </p:ext>
    </p:extLst>
  </p:cSld>
  <p:clrMapOvr>
    <a:masterClrMapping/>
  </p:clrMapOvr>
  <p:transition spd="slow"/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5"/>
          <p:cNvSpPr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gradFill rotWithShape="1">
            <a:gsLst>
              <a:gs pos="0">
                <a:srgbClr val="EAEAEA">
                  <a:alpha val="0"/>
                </a:srgbClr>
              </a:gs>
              <a:gs pos="100000">
                <a:srgbClr val="1F497D"/>
              </a:gs>
            </a:gsLst>
            <a:lin ang="0" scaled="1"/>
          </a:gra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endParaRPr lang="it-IT" altLang="it-IT" u="sng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Text Box 45"/>
          <p:cNvSpPr txBox="1">
            <a:spLocks noChangeArrowheads="1"/>
          </p:cNvSpPr>
          <p:nvPr/>
        </p:nvSpPr>
        <p:spPr bwMode="auto">
          <a:xfrm>
            <a:off x="179388" y="6381750"/>
            <a:ext cx="3743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600" b="1" smtClean="0">
              <a:solidFill>
                <a:srgbClr val="777777"/>
              </a:solidFill>
              <a:latin typeface="Arial" charset="0"/>
              <a:cs typeface="Arial" charset="0"/>
            </a:endParaRPr>
          </a:p>
        </p:txBody>
      </p:sp>
      <p:cxnSp>
        <p:nvCxnSpPr>
          <p:cNvPr id="4" name="Straight Connector 35"/>
          <p:cNvCxnSpPr>
            <a:cxnSpLocks noChangeShapeType="1"/>
          </p:cNvCxnSpPr>
          <p:nvPr/>
        </p:nvCxnSpPr>
        <p:spPr bwMode="auto">
          <a:xfrm>
            <a:off x="0" y="6237288"/>
            <a:ext cx="5508625" cy="0"/>
          </a:xfrm>
          <a:prstGeom prst="line">
            <a:avLst/>
          </a:prstGeom>
          <a:noFill/>
          <a:ln w="12700" algn="ctr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Line 21"/>
          <p:cNvSpPr>
            <a:spLocks noChangeShapeType="1"/>
          </p:cNvSpPr>
          <p:nvPr/>
        </p:nvSpPr>
        <p:spPr bwMode="auto">
          <a:xfrm>
            <a:off x="5435600" y="6237288"/>
            <a:ext cx="3708400" cy="0"/>
          </a:xfrm>
          <a:prstGeom prst="line">
            <a:avLst/>
          </a:prstGeom>
          <a:noFill/>
          <a:ln w="127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Line 32"/>
          <p:cNvSpPr>
            <a:spLocks noChangeShapeType="1"/>
          </p:cNvSpPr>
          <p:nvPr/>
        </p:nvSpPr>
        <p:spPr bwMode="auto">
          <a:xfrm flipH="1">
            <a:off x="0" y="692150"/>
            <a:ext cx="9144000" cy="0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it-IT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7" name="Picture 11" descr="logo_blu_gr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6338888"/>
            <a:ext cx="115252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/>
          <p:cNvSpPr txBox="1"/>
          <p:nvPr userDrawn="1"/>
        </p:nvSpPr>
        <p:spPr>
          <a:xfrm>
            <a:off x="8316913" y="6538913"/>
            <a:ext cx="503237" cy="27463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fld id="{9357604F-A756-489A-B36B-84816704DAB3}" type="slidenum">
              <a:rPr lang="it-IT" sz="1200" smtClean="0">
                <a:solidFill>
                  <a:srgbClr val="A6A6A6"/>
                </a:solidFill>
                <a:latin typeface="Arial Narrow" pitchFamily="34" charset="0"/>
              </a:rPr>
              <a:pPr eaLnBrk="1" hangingPunct="1">
                <a:defRPr/>
              </a:pPr>
              <a:t>‹N›</a:t>
            </a:fld>
            <a:endParaRPr lang="it-IT" sz="1200" smtClean="0">
              <a:solidFill>
                <a:srgbClr val="A6A6A6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6800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81648" y="3551618"/>
            <a:ext cx="7772400" cy="1470025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it-IT" sz="3600" b="1" kern="120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elvetica" pitchFamily="34" charset="0"/>
                <a:ea typeface="+mn-ea"/>
                <a:cs typeface="Helvetica" pitchFamily="34" charset="0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508614" y="5838883"/>
            <a:ext cx="6400800" cy="982960"/>
          </a:xfrm>
        </p:spPr>
        <p:txBody>
          <a:bodyPr>
            <a:normAutofit/>
          </a:bodyPr>
          <a:lstStyle>
            <a:lvl1pPr marL="0" indent="0" algn="r" defTabSz="914400" rtl="0" eaLnBrk="1" latinLnBrk="0" hangingPunct="1">
              <a:buNone/>
              <a:defRPr lang="it-IT" sz="2800" b="1" kern="1200" spc="-1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999999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elvetica" pitchFamily="34" charset="0"/>
                <a:ea typeface="+mn-ea"/>
                <a:cs typeface="Helvetic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 smtClean="0"/>
              <a:t>Fare clic per modificare lo stile del sottotitolo dello schema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79" b="18425"/>
          <a:stretch/>
        </p:blipFill>
        <p:spPr>
          <a:xfrm>
            <a:off x="5454745" y="0"/>
            <a:ext cx="3535641" cy="764704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</p:grpSp>
      <p:pic>
        <p:nvPicPr>
          <p:cNvPr id="14" name="Immagin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28" y="5901669"/>
            <a:ext cx="1871472" cy="75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9178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13"/>
          <p:cNvSpPr/>
          <p:nvPr userDrawn="1"/>
        </p:nvSpPr>
        <p:spPr>
          <a:xfrm>
            <a:off x="179387" y="816370"/>
            <a:ext cx="8785226" cy="586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it-IT">
              <a:solidFill>
                <a:prstClr val="black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152636"/>
            <a:ext cx="7571443" cy="504056"/>
          </a:xfrm>
        </p:spPr>
        <p:txBody>
          <a:bodyPr>
            <a:normAutofit/>
          </a:bodyPr>
          <a:lstStyle>
            <a:lvl1pPr algn="l"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8811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387" y="5703329"/>
            <a:ext cx="8785226" cy="1046506"/>
          </a:xfrm>
        </p:spPr>
        <p:txBody>
          <a:bodyPr anchor="t">
            <a:normAutofit/>
          </a:bodyPr>
          <a:lstStyle>
            <a:lvl1pPr algn="ctr">
              <a:lnSpc>
                <a:spcPts val="4000"/>
              </a:lnSpc>
              <a:defRPr lang="it-IT" sz="4000" b="1" kern="1200" spc="-15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entury Gothic" pitchFamily="34" charset="0"/>
                <a:ea typeface="+mn-ea"/>
                <a:cs typeface="+mn-cs"/>
              </a:defRPr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69" y="164020"/>
            <a:ext cx="1152144" cy="469392"/>
          </a:xfrm>
          <a:prstGeom prst="rect">
            <a:avLst/>
          </a:prstGeom>
        </p:spPr>
      </p:pic>
      <p:grpSp>
        <p:nvGrpSpPr>
          <p:cNvPr id="8" name="Gruppo 7"/>
          <p:cNvGrpSpPr/>
          <p:nvPr userDrawn="1"/>
        </p:nvGrpSpPr>
        <p:grpSpPr>
          <a:xfrm>
            <a:off x="179387" y="764704"/>
            <a:ext cx="8785226" cy="43200"/>
            <a:chOff x="179387" y="1079025"/>
            <a:chExt cx="8785226" cy="43200"/>
          </a:xfrm>
        </p:grpSpPr>
        <p:sp>
          <p:nvSpPr>
            <p:cNvPr id="9" name="Rettangolo 8"/>
            <p:cNvSpPr/>
            <p:nvPr userDrawn="1"/>
          </p:nvSpPr>
          <p:spPr>
            <a:xfrm>
              <a:off x="179387" y="1079025"/>
              <a:ext cx="1756800" cy="43200"/>
            </a:xfrm>
            <a:prstGeom prst="rect">
              <a:avLst/>
            </a:prstGeom>
            <a:solidFill>
              <a:srgbClr val="339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0" name="Rettangolo 9"/>
            <p:cNvSpPr/>
            <p:nvPr userDrawn="1"/>
          </p:nvSpPr>
          <p:spPr>
            <a:xfrm>
              <a:off x="1936187" y="1079025"/>
              <a:ext cx="1756800" cy="43200"/>
            </a:xfrm>
            <a:prstGeom prst="rect">
              <a:avLst/>
            </a:prstGeom>
            <a:solidFill>
              <a:srgbClr val="FF7C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1" name="Rettangolo 10"/>
            <p:cNvSpPr/>
            <p:nvPr userDrawn="1"/>
          </p:nvSpPr>
          <p:spPr>
            <a:xfrm>
              <a:off x="3692987" y="1079025"/>
              <a:ext cx="1756800" cy="43200"/>
            </a:xfrm>
            <a:prstGeom prst="rect">
              <a:avLst/>
            </a:prstGeom>
            <a:solidFill>
              <a:srgbClr val="CC00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2" name="Rettangolo 11"/>
            <p:cNvSpPr/>
            <p:nvPr userDrawn="1"/>
          </p:nvSpPr>
          <p:spPr>
            <a:xfrm>
              <a:off x="5449787" y="1079025"/>
              <a:ext cx="1756800" cy="43200"/>
            </a:xfrm>
            <a:prstGeom prst="rect">
              <a:avLst/>
            </a:prstGeom>
            <a:solidFill>
              <a:srgbClr val="99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  <p:sp>
          <p:nvSpPr>
            <p:cNvPr id="13" name="Rettangolo 12"/>
            <p:cNvSpPr/>
            <p:nvPr userDrawn="1"/>
          </p:nvSpPr>
          <p:spPr>
            <a:xfrm>
              <a:off x="7207813" y="1079025"/>
              <a:ext cx="1756800" cy="43200"/>
            </a:xfrm>
            <a:prstGeom prst="rect">
              <a:avLst/>
            </a:prstGeom>
            <a:solidFill>
              <a:srgbClr val="2D8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it-I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5196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81D8A-522A-4452-AAC1-4C54DA90E5A0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20B51-0D4A-4580-929E-1E5543A557A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elvetica" pitchFamily="34" charset="0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Helvetica" pitchFamily="34" charset="0"/>
              </a:defRPr>
            </a:lvl1pPr>
            <a:lvl2pPr>
              <a:defRPr sz="2400">
                <a:latin typeface="Helvetica" pitchFamily="34" charset="0"/>
              </a:defRPr>
            </a:lvl2pPr>
            <a:lvl3pPr>
              <a:defRPr sz="2000">
                <a:latin typeface="Helvetica" pitchFamily="34" charset="0"/>
              </a:defRPr>
            </a:lvl3pPr>
            <a:lvl4pPr>
              <a:defRPr sz="1800">
                <a:latin typeface="Helvetica" pitchFamily="34" charset="0"/>
              </a:defRPr>
            </a:lvl4pPr>
            <a:lvl5pPr>
              <a:defRPr sz="1800">
                <a:latin typeface="Helvetic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Helvetica" pitchFamily="34" charset="0"/>
              </a:defRPr>
            </a:lvl1pPr>
            <a:lvl2pPr>
              <a:defRPr sz="2400">
                <a:latin typeface="Helvetica" pitchFamily="34" charset="0"/>
              </a:defRPr>
            </a:lvl2pPr>
            <a:lvl3pPr>
              <a:defRPr sz="2000">
                <a:latin typeface="Helvetica" pitchFamily="34" charset="0"/>
              </a:defRPr>
            </a:lvl3pPr>
            <a:lvl4pPr>
              <a:defRPr sz="1800">
                <a:latin typeface="Helvetica" pitchFamily="34" charset="0"/>
              </a:defRPr>
            </a:lvl4pPr>
            <a:lvl5pPr>
              <a:defRPr sz="1800">
                <a:latin typeface="Helvetic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DF76D-5D11-4991-A76D-8E6C8C1ACC9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23/05/2017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Helvetica" pitchFamily="34" charset="0"/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C9D82-A13C-4C20-B7CE-961D7A094C1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2617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DF76D-5D11-4991-A76D-8E6C8C1ACC9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23/05/2017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C9D82-A13C-4C20-B7CE-961D7A094C1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2135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DF76D-5D11-4991-A76D-8E6C8C1ACC9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23/05/2017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C9D82-A13C-4C20-B7CE-961D7A094C1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437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DF76D-5D11-4991-A76D-8E6C8C1ACC9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23/05/2017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C9D82-A13C-4C20-B7CE-961D7A094C1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5136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DF76D-5D11-4991-A76D-8E6C8C1ACC9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23/05/2017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C9D82-A13C-4C20-B7CE-961D7A094C1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2551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DF76D-5D11-4991-A76D-8E6C8C1ACC9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23/05/2017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C9D82-A13C-4C20-B7CE-961D7A094C1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3712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DF76D-5D11-4991-A76D-8E6C8C1ACC9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23/05/2017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C9D82-A13C-4C20-B7CE-961D7A094C1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9712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DF76D-5D11-4991-A76D-8E6C8C1ACC91}" type="datetimeFigureOut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23/05/2017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C9D82-A13C-4C20-B7CE-961D7A094C1F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324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035F7-354C-4582-A3E4-8FD31D927332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83A56-9356-43AA-8B87-1A358690991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4308E-C835-42C7-BEDD-972DDBE25F49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D46EA-90B1-4D2B-A7B3-8DCC5363AF1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F74E8-B677-4FB8-ACE7-3F3E4D25FA4F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8923F-9D92-4FE2-A435-21234731600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60E99-5BA4-4B98-ACE6-09C532114226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C2B71-326E-4377-8585-B0BF72823F1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44E6F-EB4A-492C-9ABC-7F5B50E51ACC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F568B-BBF3-4276-B91F-7A34F43B728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6E162-82B5-457E-8080-7389F4DF2868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A5307-4D6D-4F28-B027-A78F9D1DD71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0075" y="1665288"/>
            <a:ext cx="7886700" cy="435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42B813-CC36-4312-9623-34AFDEEAFD33}" type="datetimeFigureOut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15B7B2C-A769-4777-82CE-844A9227E65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3" r:id="rId2"/>
    <p:sldLayoutId id="2147483672" r:id="rId3"/>
    <p:sldLayoutId id="2147483671" r:id="rId4"/>
    <p:sldLayoutId id="2147483670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  <p:sldLayoutId id="2147483663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690" r:id="rId23"/>
    <p:sldLayoutId id="2147483707" r:id="rId2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2606675" y="130175"/>
            <a:ext cx="621347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t-IT" smtClean="0"/>
              <a:t>Click to edit Master title style</a:t>
            </a:r>
          </a:p>
        </p:txBody>
      </p:sp>
      <p:sp>
        <p:nvSpPr>
          <p:cNvPr id="102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t-IT" smtClean="0"/>
              <a:t>Click to edit Master text styles</a:t>
            </a:r>
          </a:p>
          <a:p>
            <a:pPr lvl="1"/>
            <a:r>
              <a:rPr lang="en-US" altLang="it-IT" smtClean="0"/>
              <a:t>Second level</a:t>
            </a:r>
          </a:p>
          <a:p>
            <a:pPr lvl="2"/>
            <a:r>
              <a:rPr lang="en-US" altLang="it-IT" smtClean="0"/>
              <a:t>Third level</a:t>
            </a:r>
          </a:p>
          <a:p>
            <a:pPr lvl="3"/>
            <a:r>
              <a:rPr lang="en-US" altLang="it-IT" smtClean="0"/>
              <a:t>Fourth level</a:t>
            </a:r>
          </a:p>
          <a:p>
            <a:pPr lvl="4"/>
            <a:r>
              <a:rPr lang="en-US" altLang="it-IT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7316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b="1" i="1">
          <a:solidFill>
            <a:srgbClr val="DCE6F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 b="1" i="1">
          <a:solidFill>
            <a:srgbClr val="DCE6F2"/>
          </a:solidFill>
          <a:latin typeface="Arial Narrow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 b="1" i="1">
          <a:solidFill>
            <a:srgbClr val="DCE6F2"/>
          </a:solidFill>
          <a:latin typeface="Arial Narrow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 b="1" i="1">
          <a:solidFill>
            <a:srgbClr val="DCE6F2"/>
          </a:solidFill>
          <a:latin typeface="Arial Narrow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 b="1" i="1">
          <a:solidFill>
            <a:srgbClr val="DCE6F2"/>
          </a:solidFill>
          <a:latin typeface="Arial Narrow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>
          <a:solidFill>
            <a:srgbClr val="000066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rgbClr val="000066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rgbClr val="000066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000066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AEDF76D-5D11-4991-A76D-8E6C8C1ACC9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Helvetic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23/05/2017</a:t>
            </a:fld>
            <a:endParaRPr lang="it-IT">
              <a:solidFill>
                <a:prstClr val="black">
                  <a:tint val="75000"/>
                </a:prstClr>
              </a:solidFill>
              <a:latin typeface="Helvetica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28C9D82-A13C-4C20-B7CE-961D7A094C1F}" type="slidenum">
              <a:rPr lang="it-IT" smtClean="0">
                <a:solidFill>
                  <a:prstClr val="black">
                    <a:tint val="75000"/>
                  </a:prstClr>
                </a:solidFill>
                <a:latin typeface="Helvetic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592766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Helvetica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Helvetica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Helvetica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Helvetica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9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9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426268" y="2276872"/>
            <a:ext cx="6422096" cy="2060666"/>
          </a:xfrm>
          <a:prstGeom prst="rect">
            <a:avLst/>
          </a:prstGeom>
          <a:noFill/>
          <a:ln>
            <a:solidFill>
              <a:srgbClr val="00377B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3200" dirty="0" smtClean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514" y="3240431"/>
            <a:ext cx="3672408" cy="8515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2760149" y="4759569"/>
            <a:ext cx="34231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srgbClr val="1F497D">
                    <a:lumMod val="75000"/>
                  </a:srgbClr>
                </a:solidFill>
                <a:latin typeface="Helvetica"/>
              </a:rPr>
              <a:t>Valentina </a:t>
            </a:r>
            <a:r>
              <a:rPr lang="it-IT" sz="2000" dirty="0" smtClean="0">
                <a:solidFill>
                  <a:srgbClr val="1F497D">
                    <a:lumMod val="75000"/>
                  </a:srgbClr>
                </a:solidFill>
                <a:latin typeface="Helvetica"/>
              </a:rPr>
              <a:t>Romano</a:t>
            </a:r>
          </a:p>
          <a:p>
            <a:pPr algn="ctr"/>
            <a:r>
              <a:rPr lang="it-IT" sz="2000" dirty="0" smtClean="0">
                <a:solidFill>
                  <a:srgbClr val="1F497D">
                    <a:lumMod val="75000"/>
                  </a:srgbClr>
                </a:solidFill>
                <a:latin typeface="Helvetica"/>
              </a:rPr>
              <a:t>Politecnico </a:t>
            </a:r>
            <a:r>
              <a:rPr lang="it-IT" sz="2000" dirty="0">
                <a:solidFill>
                  <a:srgbClr val="1F497D">
                    <a:lumMod val="75000"/>
                  </a:srgbClr>
                </a:solidFill>
                <a:latin typeface="Helvetica"/>
              </a:rPr>
              <a:t>di Torino</a:t>
            </a:r>
          </a:p>
        </p:txBody>
      </p:sp>
      <p:sp>
        <p:nvSpPr>
          <p:cNvPr id="3" name="Rettangolo 2"/>
          <p:cNvSpPr/>
          <p:nvPr/>
        </p:nvSpPr>
        <p:spPr>
          <a:xfrm>
            <a:off x="1992924" y="2428878"/>
            <a:ext cx="54277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 err="1">
                <a:solidFill>
                  <a:srgbClr val="1F497D">
                    <a:lumMod val="75000"/>
                  </a:srgbClr>
                </a:solidFill>
                <a:latin typeface="Helvetica"/>
              </a:rPr>
              <a:t>Progetto</a:t>
            </a:r>
            <a:r>
              <a:rPr lang="en-US" sz="3200" dirty="0">
                <a:solidFill>
                  <a:srgbClr val="1F497D">
                    <a:lumMod val="75000"/>
                  </a:srgbClr>
                </a:solidFill>
                <a:latin typeface="Helvetica"/>
              </a:rPr>
              <a:t> di </a:t>
            </a:r>
            <a:r>
              <a:rPr lang="en-US" sz="3200" dirty="0" err="1">
                <a:solidFill>
                  <a:srgbClr val="1F497D">
                    <a:lumMod val="75000"/>
                  </a:srgbClr>
                </a:solidFill>
                <a:latin typeface="Helvetica"/>
              </a:rPr>
              <a:t>incentivazione</a:t>
            </a:r>
            <a:endParaRPr lang="it-IT" sz="3200" dirty="0">
              <a:solidFill>
                <a:srgbClr val="1F497D">
                  <a:lumMod val="75000"/>
                </a:srgbClr>
              </a:solidFill>
              <a:latin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73825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dirty="0">
                <a:solidFill>
                  <a:srgbClr val="00377B"/>
                </a:solidFill>
                <a:latin typeface="Helvetica" pitchFamily="34" charset="0"/>
              </a:rPr>
              <a:t>Performance POLITO in H2020</a:t>
            </a:r>
          </a:p>
        </p:txBody>
      </p:sp>
      <p:sp>
        <p:nvSpPr>
          <p:cNvPr id="10" name="Rettangolo 9"/>
          <p:cNvSpPr/>
          <p:nvPr/>
        </p:nvSpPr>
        <p:spPr>
          <a:xfrm>
            <a:off x="115847" y="983994"/>
            <a:ext cx="8892480" cy="40011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000" b="1" kern="0" dirty="0" smtClean="0">
                <a:solidFill>
                  <a:schemeClr val="tx2">
                    <a:lumMod val="75000"/>
                  </a:schemeClr>
                </a:solidFill>
              </a:rPr>
              <a:t>Anni 2014-2017</a:t>
            </a:r>
            <a:endParaRPr lang="it-IT" sz="2000" b="1" kern="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8" name="Segnaposto contenuto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842510836"/>
              </p:ext>
            </p:extLst>
          </p:nvPr>
        </p:nvGraphicFramePr>
        <p:xfrm>
          <a:off x="223102" y="1243428"/>
          <a:ext cx="8785225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tella a 10 punte 5"/>
          <p:cNvSpPr/>
          <p:nvPr/>
        </p:nvSpPr>
        <p:spPr>
          <a:xfrm>
            <a:off x="33784" y="5040923"/>
            <a:ext cx="3330737" cy="1817077"/>
          </a:xfrm>
          <a:prstGeom prst="star10">
            <a:avLst/>
          </a:prstGeom>
          <a:solidFill>
            <a:schemeClr val="accent2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 smtClean="0">
              <a:solidFill>
                <a:srgbClr val="1D3841"/>
              </a:solidFill>
            </a:endParaRPr>
          </a:p>
          <a:p>
            <a:pPr algn="ctr"/>
            <a:endParaRPr lang="it-IT" b="1" dirty="0">
              <a:solidFill>
                <a:srgbClr val="1D3841"/>
              </a:solidFill>
            </a:endParaRPr>
          </a:p>
          <a:p>
            <a:pPr algn="ctr"/>
            <a:r>
              <a:rPr lang="it-IT" b="1" dirty="0" smtClean="0">
                <a:solidFill>
                  <a:srgbClr val="1D3841"/>
                </a:solidFill>
              </a:rPr>
              <a:t>n. Proposte presentate in H2020 superiore al n. di proposte presentate in tutto il 7PQ</a:t>
            </a:r>
          </a:p>
          <a:p>
            <a:pPr algn="ctr"/>
            <a:endParaRPr lang="it-IT" sz="2000" b="1" dirty="0" smtClean="0">
              <a:solidFill>
                <a:srgbClr val="1D38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6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275" y="1573441"/>
            <a:ext cx="4586725" cy="2834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dirty="0">
                <a:solidFill>
                  <a:srgbClr val="00377B"/>
                </a:solidFill>
                <a:latin typeface="Helvetica" pitchFamily="34" charset="0"/>
              </a:rPr>
              <a:t>Risultati  H2020@polito</a:t>
            </a:r>
          </a:p>
        </p:txBody>
      </p:sp>
      <p:sp>
        <p:nvSpPr>
          <p:cNvPr id="4" name="Rettangolo 3"/>
          <p:cNvSpPr/>
          <p:nvPr/>
        </p:nvSpPr>
        <p:spPr>
          <a:xfrm>
            <a:off x="136909" y="2055871"/>
            <a:ext cx="5155171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1D3841"/>
                </a:solidFill>
                <a:latin typeface="Helvetica"/>
              </a:rPr>
              <a:t>+36% </a:t>
            </a:r>
            <a:r>
              <a:rPr lang="it-IT" dirty="0">
                <a:solidFill>
                  <a:srgbClr val="1D3841"/>
                </a:solidFill>
                <a:latin typeface="Helvetica"/>
              </a:rPr>
              <a:t>di </a:t>
            </a:r>
            <a:r>
              <a:rPr lang="it-IT" b="1" dirty="0">
                <a:solidFill>
                  <a:srgbClr val="1D3841"/>
                </a:solidFill>
                <a:latin typeface="Helvetica"/>
              </a:rPr>
              <a:t>proposte </a:t>
            </a:r>
            <a:r>
              <a:rPr lang="it-IT" b="1" dirty="0" smtClean="0">
                <a:solidFill>
                  <a:srgbClr val="1D3841"/>
                </a:solidFill>
                <a:latin typeface="Helvetica"/>
              </a:rPr>
              <a:t>presentate</a:t>
            </a:r>
            <a:r>
              <a:rPr lang="it-IT" dirty="0">
                <a:solidFill>
                  <a:srgbClr val="1D3841"/>
                </a:solidFill>
                <a:latin typeface="Helvetica"/>
              </a:rPr>
              <a:t/>
            </a:r>
            <a:br>
              <a:rPr lang="it-IT" dirty="0">
                <a:solidFill>
                  <a:srgbClr val="1D3841"/>
                </a:solidFill>
                <a:latin typeface="Helvetica"/>
              </a:rPr>
            </a:br>
            <a:endParaRPr lang="it-IT" dirty="0">
              <a:solidFill>
                <a:srgbClr val="1D3841"/>
              </a:solidFill>
              <a:latin typeface="Helvetica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1D3841"/>
                </a:solidFill>
                <a:latin typeface="Helvetica"/>
              </a:rPr>
              <a:t>+24% </a:t>
            </a:r>
            <a:r>
              <a:rPr lang="it-IT" dirty="0">
                <a:solidFill>
                  <a:srgbClr val="1D3841"/>
                </a:solidFill>
                <a:latin typeface="Helvetica"/>
              </a:rPr>
              <a:t>di </a:t>
            </a:r>
            <a:r>
              <a:rPr lang="it-IT" b="1" dirty="0">
                <a:solidFill>
                  <a:srgbClr val="1D3841"/>
                </a:solidFill>
                <a:latin typeface="Helvetica"/>
              </a:rPr>
              <a:t>docenti </a:t>
            </a:r>
            <a:r>
              <a:rPr lang="it-IT" b="1" dirty="0" smtClean="0">
                <a:solidFill>
                  <a:srgbClr val="1D3841"/>
                </a:solidFill>
                <a:latin typeface="Helvetica"/>
              </a:rPr>
              <a:t>attivi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it-IT" b="1" dirty="0">
              <a:solidFill>
                <a:srgbClr val="1D3841"/>
              </a:solidFill>
              <a:latin typeface="Helvetica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1D3841"/>
                </a:solidFill>
                <a:latin typeface="Helvetica"/>
              </a:rPr>
              <a:t>+ 67% </a:t>
            </a:r>
            <a:r>
              <a:rPr lang="it-IT" dirty="0">
                <a:solidFill>
                  <a:srgbClr val="1D3841"/>
                </a:solidFill>
                <a:latin typeface="Helvetica"/>
              </a:rPr>
              <a:t>di </a:t>
            </a:r>
            <a:r>
              <a:rPr lang="it-IT" b="1" dirty="0">
                <a:solidFill>
                  <a:srgbClr val="1D3841"/>
                </a:solidFill>
                <a:latin typeface="Helvetica"/>
              </a:rPr>
              <a:t>proposte coordinate presentate</a:t>
            </a:r>
            <a:endParaRPr lang="it-IT" dirty="0">
              <a:solidFill>
                <a:srgbClr val="1D3841"/>
              </a:solidFill>
              <a:latin typeface="Helvetica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it-IT" dirty="0">
              <a:solidFill>
                <a:srgbClr val="1D3841"/>
              </a:solidFill>
              <a:latin typeface="Helvetica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b="1" dirty="0">
                <a:solidFill>
                  <a:srgbClr val="1D3841"/>
                </a:solidFill>
                <a:latin typeface="Helvetica"/>
              </a:rPr>
              <a:t>+25% </a:t>
            </a:r>
            <a:r>
              <a:rPr lang="it-IT" dirty="0">
                <a:solidFill>
                  <a:srgbClr val="1D3841"/>
                </a:solidFill>
                <a:latin typeface="Helvetica"/>
              </a:rPr>
              <a:t>di </a:t>
            </a:r>
            <a:r>
              <a:rPr lang="it-IT" b="1" dirty="0">
                <a:solidFill>
                  <a:srgbClr val="1D3841"/>
                </a:solidFill>
                <a:latin typeface="Helvetica"/>
              </a:rPr>
              <a:t>contributo medio </a:t>
            </a:r>
            <a:r>
              <a:rPr lang="it-IT" dirty="0">
                <a:solidFill>
                  <a:srgbClr val="1D3841"/>
                </a:solidFill>
                <a:latin typeface="Helvetica"/>
              </a:rPr>
              <a:t>per singolo progetto approvato ( ≈ 358 000 euro)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it-IT" dirty="0">
              <a:solidFill>
                <a:srgbClr val="1D3841"/>
              </a:solidFill>
              <a:latin typeface="Helvetica"/>
            </a:endParaRPr>
          </a:p>
          <a:p>
            <a:pPr marL="285750" lvl="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it-IT" sz="600" dirty="0">
              <a:solidFill>
                <a:srgbClr val="1D3841"/>
              </a:solidFill>
              <a:latin typeface="Helvetica"/>
            </a:endParaRPr>
          </a:p>
          <a:p>
            <a:pPr marL="285750" lvl="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1D3841"/>
                </a:solidFill>
                <a:latin typeface="Helvetica"/>
              </a:rPr>
              <a:t>Il</a:t>
            </a:r>
            <a:r>
              <a:rPr lang="it-IT" b="1" dirty="0">
                <a:solidFill>
                  <a:srgbClr val="1D3841"/>
                </a:solidFill>
                <a:latin typeface="Helvetica"/>
              </a:rPr>
              <a:t> </a:t>
            </a:r>
            <a:r>
              <a:rPr lang="it-IT" dirty="0">
                <a:solidFill>
                  <a:srgbClr val="1D3841"/>
                </a:solidFill>
                <a:latin typeface="Helvetica"/>
              </a:rPr>
              <a:t>numero delle </a:t>
            </a:r>
            <a:r>
              <a:rPr lang="it-IT" b="1" dirty="0">
                <a:solidFill>
                  <a:srgbClr val="1D3841"/>
                </a:solidFill>
                <a:latin typeface="Helvetica"/>
              </a:rPr>
              <a:t>aree tematiche </a:t>
            </a:r>
            <a:r>
              <a:rPr lang="it-IT" dirty="0">
                <a:solidFill>
                  <a:srgbClr val="1D3841"/>
                </a:solidFill>
                <a:latin typeface="Helvetica"/>
              </a:rPr>
              <a:t>coperte è </a:t>
            </a:r>
            <a:r>
              <a:rPr lang="it-IT" b="1" dirty="0">
                <a:solidFill>
                  <a:srgbClr val="1D3841"/>
                </a:solidFill>
                <a:latin typeface="Helvetica"/>
              </a:rPr>
              <a:t>salito del 20%</a:t>
            </a:r>
          </a:p>
          <a:p>
            <a:endParaRPr lang="it-IT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Stella a 10 punte 5"/>
          <p:cNvSpPr/>
          <p:nvPr/>
        </p:nvSpPr>
        <p:spPr>
          <a:xfrm>
            <a:off x="6371493" y="4407691"/>
            <a:ext cx="2375023" cy="2450309"/>
          </a:xfrm>
          <a:prstGeom prst="star10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smtClean="0">
                <a:solidFill>
                  <a:srgbClr val="1D3841"/>
                </a:solidFill>
              </a:rPr>
              <a:t>19 </a:t>
            </a:r>
            <a:r>
              <a:rPr lang="it-IT" sz="2000" b="1" dirty="0">
                <a:solidFill>
                  <a:srgbClr val="1D3841"/>
                </a:solidFill>
              </a:rPr>
              <a:t>%</a:t>
            </a:r>
          </a:p>
          <a:p>
            <a:pPr algn="ctr"/>
            <a:r>
              <a:rPr lang="it-IT" sz="2000" b="1" dirty="0" smtClean="0">
                <a:solidFill>
                  <a:srgbClr val="1D3841"/>
                </a:solidFill>
              </a:rPr>
              <a:t>Tasso di successo per le proposte valutate</a:t>
            </a:r>
          </a:p>
          <a:p>
            <a:pPr algn="ctr"/>
            <a:endParaRPr lang="it-IT" sz="2000" b="1" dirty="0" smtClean="0">
              <a:solidFill>
                <a:srgbClr val="1D3841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749853" y="1388775"/>
            <a:ext cx="2787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>
                <a:solidFill>
                  <a:srgbClr val="1D3841"/>
                </a:solidFill>
                <a:latin typeface="Helvetica"/>
              </a:rPr>
              <a:t>2015/2016  vs 2014/2015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6183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egnaposto contenuto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04574596"/>
              </p:ext>
            </p:extLst>
          </p:nvPr>
        </p:nvGraphicFramePr>
        <p:xfrm>
          <a:off x="215516" y="1160748"/>
          <a:ext cx="8785225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dirty="0">
                <a:solidFill>
                  <a:srgbClr val="00377B"/>
                </a:solidFill>
                <a:latin typeface="Helvetica" pitchFamily="34" charset="0"/>
              </a:rPr>
              <a:t>Posizione di POLITO: </a:t>
            </a:r>
            <a:r>
              <a:rPr lang="it-IT" sz="2400" dirty="0" smtClean="0">
                <a:solidFill>
                  <a:srgbClr val="00377B"/>
                </a:solidFill>
                <a:latin typeface="Helvetica" pitchFamily="34" charset="0"/>
              </a:rPr>
              <a:t>H2020 vs </a:t>
            </a:r>
            <a:r>
              <a:rPr lang="it-IT" sz="2400" dirty="0">
                <a:solidFill>
                  <a:srgbClr val="00377B"/>
                </a:solidFill>
                <a:latin typeface="Helvetica" pitchFamily="34" charset="0"/>
              </a:rPr>
              <a:t>FP7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8" y="1484784"/>
            <a:ext cx="3372991" cy="14825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38925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uffici\Europoli\ORGANI\CdA\2017\H2020POLITO\Dati\Futu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167249"/>
            <a:ext cx="4860540" cy="135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it-IT" dirty="0">
                <a:solidFill>
                  <a:srgbClr val="00377B"/>
                </a:solidFill>
              </a:rPr>
              <a:t>H2020@POLITO – Nuove </a:t>
            </a:r>
            <a:r>
              <a:rPr lang="it-IT" dirty="0" smtClean="0">
                <a:solidFill>
                  <a:srgbClr val="00377B"/>
                </a:solidFill>
              </a:rPr>
              <a:t>attività</a:t>
            </a:r>
            <a:endParaRPr lang="it-IT" dirty="0">
              <a:solidFill>
                <a:srgbClr val="00377B"/>
              </a:solidFill>
            </a:endParaRPr>
          </a:p>
        </p:txBody>
      </p:sp>
      <p:graphicFrame>
        <p:nvGraphicFramePr>
          <p:cNvPr id="3" name="Diagramma 2"/>
          <p:cNvGraphicFramePr/>
          <p:nvPr>
            <p:extLst>
              <p:ext uri="{D42A27DB-BD31-4B8C-83A1-F6EECF244321}">
                <p14:modId xmlns:p14="http://schemas.microsoft.com/office/powerpoint/2010/main" val="2075842588"/>
              </p:ext>
            </p:extLst>
          </p:nvPr>
        </p:nvGraphicFramePr>
        <p:xfrm>
          <a:off x="179512" y="1088740"/>
          <a:ext cx="8820980" cy="4860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196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591671" y="986971"/>
            <a:ext cx="7799293" cy="4876800"/>
          </a:xfrm>
          <a:prstGeom prst="rect">
            <a:avLst/>
          </a:prstGeom>
          <a:noFill/>
          <a:ln>
            <a:solidFill>
              <a:srgbClr val="00377B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3200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3200" dirty="0">
              <a:solidFill>
                <a:srgbClr val="1F497D">
                  <a:lumMod val="75000"/>
                </a:srgb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 smtClean="0">
                <a:solidFill>
                  <a:srgbClr val="1F497D">
                    <a:lumMod val="75000"/>
                  </a:srgbClr>
                </a:solidFill>
              </a:rPr>
              <a:t>Valentina Romano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 err="1" smtClean="0">
                <a:solidFill>
                  <a:srgbClr val="1F497D">
                    <a:lumMod val="75000"/>
                  </a:srgbClr>
                </a:solidFill>
              </a:rPr>
              <a:t>Responsabile</a:t>
            </a:r>
            <a:r>
              <a:rPr lang="en-US" sz="32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3200" dirty="0" err="1" smtClean="0">
                <a:solidFill>
                  <a:srgbClr val="1F497D">
                    <a:lumMod val="75000"/>
                  </a:srgbClr>
                </a:solidFill>
              </a:rPr>
              <a:t>Ufficio</a:t>
            </a:r>
            <a:r>
              <a:rPr lang="en-US" sz="32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3200" dirty="0" err="1" smtClean="0">
                <a:solidFill>
                  <a:srgbClr val="1F497D">
                    <a:lumMod val="75000"/>
                  </a:srgbClr>
                </a:solidFill>
              </a:rPr>
              <a:t>Progetti</a:t>
            </a:r>
            <a:r>
              <a:rPr lang="en-US" sz="32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r>
              <a:rPr lang="en-US" sz="3200" dirty="0" err="1" smtClean="0">
                <a:solidFill>
                  <a:srgbClr val="1F497D">
                    <a:lumMod val="75000"/>
                  </a:srgbClr>
                </a:solidFill>
              </a:rPr>
              <a:t>Collaborativi</a:t>
            </a:r>
            <a:r>
              <a:rPr lang="en-US" sz="3200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  <a:endParaRPr lang="en-US" sz="3200" dirty="0">
              <a:solidFill>
                <a:srgbClr val="1F497D">
                  <a:lumMod val="75000"/>
                </a:srgb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 smtClean="0">
                <a:solidFill>
                  <a:srgbClr val="1F497D">
                    <a:lumMod val="75000"/>
                  </a:srgbClr>
                </a:solidFill>
              </a:rPr>
              <a:t> Area </a:t>
            </a:r>
            <a:r>
              <a:rPr lang="en-US" sz="3200" dirty="0" err="1" smtClean="0">
                <a:solidFill>
                  <a:srgbClr val="1F497D">
                    <a:lumMod val="75000"/>
                  </a:srgbClr>
                </a:solidFill>
              </a:rPr>
              <a:t>Ricerca</a:t>
            </a:r>
            <a:endParaRPr lang="en-US" sz="3200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 err="1" smtClean="0">
                <a:solidFill>
                  <a:srgbClr val="1F497D">
                    <a:lumMod val="75000"/>
                  </a:srgbClr>
                </a:solidFill>
              </a:rPr>
              <a:t>Politecnico</a:t>
            </a:r>
            <a:r>
              <a:rPr lang="en-US" sz="3200" dirty="0" smtClean="0">
                <a:solidFill>
                  <a:srgbClr val="1F497D">
                    <a:lumMod val="75000"/>
                  </a:srgbClr>
                </a:solidFill>
              </a:rPr>
              <a:t> di Torino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3200" dirty="0">
              <a:solidFill>
                <a:srgbClr val="1F497D">
                  <a:lumMod val="75000"/>
                </a:srgb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 smtClean="0">
                <a:solidFill>
                  <a:srgbClr val="1F497D">
                    <a:lumMod val="75000"/>
                  </a:srgbClr>
                </a:solidFill>
              </a:rPr>
              <a:t>europoli@polito.it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3200" dirty="0">
              <a:solidFill>
                <a:srgbClr val="1F497D">
                  <a:lumMod val="75000"/>
                </a:srgb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it-IT" sz="3200" dirty="0">
              <a:solidFill>
                <a:srgbClr val="1F497D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7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638" y="1817210"/>
            <a:ext cx="5650541" cy="4051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rgbClr val="00377B"/>
                </a:solidFill>
              </a:rPr>
              <a:t>H2020@polito: </a:t>
            </a:r>
            <a:r>
              <a:rPr lang="it-IT" dirty="0" smtClean="0">
                <a:solidFill>
                  <a:srgbClr val="00377B"/>
                </a:solidFill>
              </a:rPr>
              <a:t>il </a:t>
            </a:r>
            <a:r>
              <a:rPr lang="it-IT" dirty="0">
                <a:solidFill>
                  <a:srgbClr val="00377B"/>
                </a:solidFill>
              </a:rPr>
              <a:t>contesto</a:t>
            </a:r>
            <a:endParaRPr lang="it-IT" dirty="0"/>
          </a:p>
        </p:txBody>
      </p:sp>
      <p:sp>
        <p:nvSpPr>
          <p:cNvPr id="6" name="Rettangolo arrotondato 5"/>
          <p:cNvSpPr/>
          <p:nvPr/>
        </p:nvSpPr>
        <p:spPr>
          <a:xfrm>
            <a:off x="5195366" y="1016732"/>
            <a:ext cx="3933673" cy="82809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700" dirty="0" smtClean="0"/>
              <a:t>COMPETIZIONE INTERNAZIONALE PER LA LEADERSHIP NELLA RICERCA</a:t>
            </a:r>
            <a:endParaRPr lang="it-IT" sz="1700" dirty="0"/>
          </a:p>
        </p:txBody>
      </p:sp>
      <p:sp>
        <p:nvSpPr>
          <p:cNvPr id="7" name="Rettangolo arrotondato 6"/>
          <p:cNvSpPr/>
          <p:nvPr/>
        </p:nvSpPr>
        <p:spPr>
          <a:xfrm>
            <a:off x="279418" y="981996"/>
            <a:ext cx="3896538" cy="8628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it-IT" sz="2000" dirty="0" smtClean="0"/>
              <a:t>CARENZA RISORSE PER LA RICERCA</a:t>
            </a:r>
            <a:endParaRPr lang="it-IT" sz="2000" dirty="0"/>
          </a:p>
        </p:txBody>
      </p:sp>
      <p:sp>
        <p:nvSpPr>
          <p:cNvPr id="13" name="Rettangolo 12"/>
          <p:cNvSpPr/>
          <p:nvPr/>
        </p:nvSpPr>
        <p:spPr>
          <a:xfrm>
            <a:off x="198376" y="4895630"/>
            <a:ext cx="4223785" cy="8617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500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STIMOLARE </a:t>
            </a:r>
          </a:p>
          <a:p>
            <a:pPr algn="ctr"/>
            <a:r>
              <a:rPr lang="it-IT" sz="2500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RICERCA E INNOVAZIONE</a:t>
            </a:r>
            <a:endParaRPr lang="it-IT" sz="2500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2962847" y="5909404"/>
            <a:ext cx="4490332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5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PROMUOVERE</a:t>
            </a:r>
          </a:p>
          <a:p>
            <a:pPr algn="ctr"/>
            <a:r>
              <a:rPr lang="it-IT" sz="2500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INTERNAZIONALIZZAZIONE</a:t>
            </a:r>
            <a:endParaRPr lang="it-IT" sz="2500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5824336" y="4464743"/>
            <a:ext cx="2675732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2500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OTTENERE </a:t>
            </a:r>
          </a:p>
          <a:p>
            <a:pPr algn="ctr"/>
            <a:r>
              <a:rPr lang="it-IT" sz="2500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FINANZIAMENTI</a:t>
            </a:r>
            <a:endParaRPr lang="it-IT" sz="2500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75182" y="2894025"/>
            <a:ext cx="9053857" cy="132343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PARTECIPARE A PROGETTI EUROPEI</a:t>
            </a:r>
            <a:endParaRPr lang="it-IT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Freccia in giù 13"/>
          <p:cNvSpPr/>
          <p:nvPr/>
        </p:nvSpPr>
        <p:spPr>
          <a:xfrm>
            <a:off x="4381526" y="1341512"/>
            <a:ext cx="641089" cy="122339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225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egnaposto contenuto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244226624"/>
              </p:ext>
            </p:extLst>
          </p:nvPr>
        </p:nvGraphicFramePr>
        <p:xfrm>
          <a:off x="-1905745" y="1540724"/>
          <a:ext cx="10441160" cy="6156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Ovale 12"/>
          <p:cNvSpPr/>
          <p:nvPr/>
        </p:nvSpPr>
        <p:spPr>
          <a:xfrm>
            <a:off x="3378746" y="2984218"/>
            <a:ext cx="681905" cy="677255"/>
          </a:xfrm>
          <a:prstGeom prst="ellipse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3000" r="-23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Titolo 1"/>
          <p:cNvSpPr txBox="1">
            <a:spLocks/>
          </p:cNvSpPr>
          <p:nvPr/>
        </p:nvSpPr>
        <p:spPr>
          <a:xfrm>
            <a:off x="179512" y="152636"/>
            <a:ext cx="7571443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it-IT" sz="2400" b="1" kern="1200" spc="-150" dirty="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r>
              <a:rPr lang="it-IT" dirty="0">
                <a:solidFill>
                  <a:srgbClr val="00377B"/>
                </a:solidFill>
              </a:rPr>
              <a:t>H2020@polito: analisi performance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264188" y="1822690"/>
            <a:ext cx="27003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  <a:defRPr/>
            </a:pPr>
            <a:r>
              <a:rPr lang="it-IT" sz="2800" b="1" dirty="0" smtClean="0">
                <a:solidFill>
                  <a:srgbClr val="C00000"/>
                </a:solidFill>
              </a:rPr>
              <a:t>8,4</a:t>
            </a:r>
            <a:r>
              <a:rPr lang="it-IT" sz="2800" b="1" dirty="0">
                <a:solidFill>
                  <a:srgbClr val="C00000"/>
                </a:solidFill>
              </a:rPr>
              <a:t>% </a:t>
            </a:r>
          </a:p>
          <a:p>
            <a:pPr>
              <a:buFontTx/>
              <a:buNone/>
              <a:defRPr/>
            </a:pP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quota di finanziamento </a:t>
            </a: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ottenuto </a:t>
            </a:r>
            <a:r>
              <a:rPr lang="it-IT" dirty="0" err="1" smtClean="0">
                <a:solidFill>
                  <a:schemeClr val="tx2">
                    <a:lumMod val="75000"/>
                  </a:schemeClr>
                </a:solidFill>
              </a:rPr>
              <a:t>dalla’Italia</a:t>
            </a: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 a fronte di </a:t>
            </a:r>
            <a:r>
              <a:rPr lang="it-IT" sz="2800" b="1" dirty="0" smtClean="0">
                <a:solidFill>
                  <a:srgbClr val="C00000"/>
                </a:solidFill>
              </a:rPr>
              <a:t>13,4% </a:t>
            </a: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di contributo finanziato dall’Italia al budget EU</a:t>
            </a:r>
          </a:p>
          <a:p>
            <a:pPr>
              <a:defRPr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r>
              <a:rPr lang="it-IT" sz="2800" b="1" dirty="0">
                <a:solidFill>
                  <a:srgbClr val="C00000"/>
                </a:solidFill>
              </a:rPr>
              <a:t>-</a:t>
            </a:r>
            <a:r>
              <a:rPr lang="it-IT" sz="2800" b="1" dirty="0" smtClean="0">
                <a:solidFill>
                  <a:srgbClr val="C00000"/>
                </a:solidFill>
              </a:rPr>
              <a:t>10% </a:t>
            </a:r>
            <a:endParaRPr lang="it-IT" sz="2800" b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d</a:t>
            </a: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el tasso </a:t>
            </a: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di </a:t>
            </a: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successo di POLITO </a:t>
            </a: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durante il primo anno di H2020 a fronte </a:t>
            </a: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di un </a:t>
            </a: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aumento delle proposte </a:t>
            </a: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presentate</a:t>
            </a:r>
            <a:endParaRPr lang="it-IT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Ovale 17"/>
          <p:cNvSpPr/>
          <p:nvPr/>
        </p:nvSpPr>
        <p:spPr>
          <a:xfrm>
            <a:off x="3314835" y="3841398"/>
            <a:ext cx="742835" cy="677081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Ovale 18"/>
          <p:cNvSpPr/>
          <p:nvPr/>
        </p:nvSpPr>
        <p:spPr>
          <a:xfrm>
            <a:off x="3271625" y="4612071"/>
            <a:ext cx="786045" cy="728750"/>
          </a:xfrm>
          <a:prstGeom prst="ellipse">
            <a:avLst/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00" r="-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Ovale 19"/>
          <p:cNvSpPr/>
          <p:nvPr/>
        </p:nvSpPr>
        <p:spPr>
          <a:xfrm>
            <a:off x="225414" y="2842962"/>
            <a:ext cx="681905" cy="677255"/>
          </a:xfrm>
          <a:prstGeom prst="ellipse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3000" r="-23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Ovale 20"/>
          <p:cNvSpPr/>
          <p:nvPr/>
        </p:nvSpPr>
        <p:spPr>
          <a:xfrm>
            <a:off x="161503" y="3700142"/>
            <a:ext cx="742835" cy="677081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Ovale 21"/>
          <p:cNvSpPr/>
          <p:nvPr/>
        </p:nvSpPr>
        <p:spPr>
          <a:xfrm>
            <a:off x="118293" y="4470815"/>
            <a:ext cx="786045" cy="728750"/>
          </a:xfrm>
          <a:prstGeom prst="ellipse">
            <a:avLst/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00" r="-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38289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912" y="2528900"/>
            <a:ext cx="5220327" cy="3464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dirty="0">
                <a:solidFill>
                  <a:srgbClr val="00377B"/>
                </a:solidFill>
                <a:latin typeface="Helvetica" pitchFamily="34" charset="0"/>
              </a:rPr>
              <a:t>H2020@polito: </a:t>
            </a:r>
            <a:r>
              <a:rPr lang="it-IT" sz="2400" dirty="0" smtClean="0">
                <a:solidFill>
                  <a:srgbClr val="00377B"/>
                </a:solidFill>
                <a:latin typeface="Helvetica" pitchFamily="34" charset="0"/>
              </a:rPr>
              <a:t>partecipazione interna</a:t>
            </a:r>
            <a:endParaRPr lang="it-IT" sz="2400" dirty="0">
              <a:solidFill>
                <a:srgbClr val="00377B"/>
              </a:solidFill>
              <a:latin typeface="Helvetica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219231" y="1412776"/>
            <a:ext cx="273630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800" b="1" dirty="0" smtClean="0">
                <a:solidFill>
                  <a:srgbClr val="CC0000"/>
                </a:solidFill>
              </a:rPr>
              <a:t>902</a:t>
            </a:r>
          </a:p>
          <a:p>
            <a:pPr>
              <a:defRPr/>
            </a:pP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docenti </a:t>
            </a: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e ricercatori</a:t>
            </a:r>
          </a:p>
          <a:p>
            <a:pPr>
              <a:defRPr/>
            </a:pPr>
            <a:endParaRPr lang="it-IT" dirty="0" smtClean="0">
              <a:solidFill>
                <a:srgbClr val="00B0F0"/>
              </a:solidFill>
            </a:endParaRPr>
          </a:p>
          <a:p>
            <a:pPr>
              <a:defRPr/>
            </a:pPr>
            <a:r>
              <a:rPr lang="it-IT" sz="2800" b="1" dirty="0">
                <a:solidFill>
                  <a:srgbClr val="CC0000"/>
                </a:solidFill>
              </a:rPr>
              <a:t>278</a:t>
            </a:r>
          </a:p>
          <a:p>
            <a:pPr>
              <a:defRPr/>
            </a:pP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docenti e ricercatori che hanno presentato </a:t>
            </a: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proposte</a:t>
            </a: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it-IT" dirty="0"/>
          </a:p>
          <a:p>
            <a:pPr>
              <a:defRPr/>
            </a:pPr>
            <a:r>
              <a:rPr lang="it-IT" sz="2800" b="1" dirty="0">
                <a:solidFill>
                  <a:srgbClr val="C00000"/>
                </a:solidFill>
              </a:rPr>
              <a:t>95 </a:t>
            </a:r>
          </a:p>
          <a:p>
            <a:pPr>
              <a:defRPr/>
            </a:pP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docenti </a:t>
            </a: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e </a:t>
            </a: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ricercatori </a:t>
            </a: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che </a:t>
            </a: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hanno </a:t>
            </a: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ottenuto </a:t>
            </a: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finanziamenti </a:t>
            </a:r>
            <a:endParaRPr lang="it-IT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Esplosione 2 9"/>
          <p:cNvSpPr/>
          <p:nvPr/>
        </p:nvSpPr>
        <p:spPr>
          <a:xfrm>
            <a:off x="3239852" y="224644"/>
            <a:ext cx="4734526" cy="2852936"/>
          </a:xfrm>
          <a:prstGeom prst="irregularSeal2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dirty="0" smtClean="0"/>
              <a:t>Solo il 10</a:t>
            </a:r>
            <a:r>
              <a:rPr lang="it-IT" sz="2800" dirty="0"/>
              <a:t>% </a:t>
            </a:r>
            <a:endParaRPr lang="it-IT" sz="2800" dirty="0" smtClean="0"/>
          </a:p>
          <a:p>
            <a:pPr algn="ctr"/>
            <a:r>
              <a:rPr lang="it-IT" sz="1500" dirty="0" smtClean="0"/>
              <a:t>dei </a:t>
            </a:r>
            <a:r>
              <a:rPr lang="it-IT" sz="1500" dirty="0"/>
              <a:t>docenti ricercatori </a:t>
            </a:r>
            <a:r>
              <a:rPr lang="it-IT" sz="1500" dirty="0" smtClean="0"/>
              <a:t>ha </a:t>
            </a:r>
            <a:r>
              <a:rPr lang="it-IT" sz="1500" dirty="0"/>
              <a:t>ottenuto finanziamenti</a:t>
            </a:r>
          </a:p>
        </p:txBody>
      </p:sp>
    </p:spTree>
    <p:extLst>
      <p:ext uri="{BB962C8B-B14F-4D97-AF65-F5344CB8AC3E}">
        <p14:creationId xmlns:p14="http://schemas.microsoft.com/office/powerpoint/2010/main" val="191822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098" y="2706182"/>
            <a:ext cx="4572508" cy="292816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838200" dist="50800" dir="5400000" algn="ctr" rotWithShape="0">
              <a:srgbClr val="000000">
                <a:alpha val="30000"/>
              </a:srgbClr>
            </a:outerShdw>
            <a:softEdge rad="112500"/>
          </a:effectLst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dirty="0">
                <a:solidFill>
                  <a:srgbClr val="00377B"/>
                </a:solidFill>
                <a:latin typeface="Helvetica" pitchFamily="34" charset="0"/>
              </a:rPr>
              <a:t>H2020@polito: le sfide</a:t>
            </a:r>
          </a:p>
        </p:txBody>
      </p:sp>
      <p:sp>
        <p:nvSpPr>
          <p:cNvPr id="4" name="Rettangolo 3"/>
          <p:cNvSpPr/>
          <p:nvPr/>
        </p:nvSpPr>
        <p:spPr>
          <a:xfrm>
            <a:off x="219230" y="1016732"/>
            <a:ext cx="449678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Progetti </a:t>
            </a: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fortemente orientati  </a:t>
            </a:r>
            <a:r>
              <a:rPr lang="it-IT" b="1" dirty="0">
                <a:solidFill>
                  <a:srgbClr val="C00000"/>
                </a:solidFill>
              </a:rPr>
              <a:t>all’innovazione e al </a:t>
            </a:r>
            <a:r>
              <a:rPr lang="it-IT" b="1" dirty="0" smtClean="0">
                <a:solidFill>
                  <a:srgbClr val="C00000"/>
                </a:solidFill>
              </a:rPr>
              <a:t>mercato</a:t>
            </a:r>
            <a:endParaRPr lang="it-IT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it-IT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Approccio </a:t>
            </a: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sinergico su </a:t>
            </a:r>
            <a:r>
              <a:rPr lang="it-IT" b="1" dirty="0" smtClean="0">
                <a:solidFill>
                  <a:srgbClr val="C00000"/>
                </a:solidFill>
              </a:rPr>
              <a:t>temi ampi</a:t>
            </a:r>
            <a:endParaRPr lang="it-IT" b="1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it-IT" altLang="it-IT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it-IT" altLang="it-IT" dirty="0" smtClean="0">
                <a:solidFill>
                  <a:schemeClr val="tx2">
                    <a:lumMod val="75000"/>
                  </a:schemeClr>
                </a:solidFill>
              </a:rPr>
              <a:t>Innalzamento </a:t>
            </a:r>
            <a:r>
              <a:rPr lang="it-IT" altLang="it-IT" dirty="0">
                <a:solidFill>
                  <a:schemeClr val="tx2">
                    <a:lumMod val="75000"/>
                  </a:schemeClr>
                </a:solidFill>
              </a:rPr>
              <a:t>della </a:t>
            </a:r>
            <a:r>
              <a:rPr lang="it-IT" altLang="it-IT" b="1" dirty="0">
                <a:solidFill>
                  <a:srgbClr val="C00000"/>
                </a:solidFill>
              </a:rPr>
              <a:t>qualità </a:t>
            </a:r>
            <a:r>
              <a:rPr lang="it-IT" altLang="it-IT" dirty="0" smtClean="0">
                <a:solidFill>
                  <a:schemeClr val="tx2">
                    <a:lumMod val="75000"/>
                  </a:schemeClr>
                </a:solidFill>
              </a:rPr>
              <a:t>delle </a:t>
            </a:r>
            <a:r>
              <a:rPr lang="it-IT" altLang="it-IT" dirty="0">
                <a:solidFill>
                  <a:schemeClr val="tx2">
                    <a:lumMod val="75000"/>
                  </a:schemeClr>
                </a:solidFill>
              </a:rPr>
              <a:t>proposte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it-IT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Progetti </a:t>
            </a:r>
            <a:r>
              <a:rPr lang="it-IT" b="1" dirty="0">
                <a:solidFill>
                  <a:srgbClr val="C00000"/>
                </a:solidFill>
              </a:rPr>
              <a:t>interdisciplinari</a:t>
            </a: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 di ampio respiro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it-IT" altLang="it-IT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it-IT" altLang="it-IT" dirty="0" smtClean="0">
                <a:solidFill>
                  <a:schemeClr val="tx2">
                    <a:lumMod val="75000"/>
                  </a:schemeClr>
                </a:solidFill>
              </a:rPr>
              <a:t>Maggiore </a:t>
            </a:r>
            <a:r>
              <a:rPr lang="it-IT" altLang="it-IT" dirty="0">
                <a:solidFill>
                  <a:schemeClr val="tx2">
                    <a:lumMod val="75000"/>
                  </a:schemeClr>
                </a:solidFill>
              </a:rPr>
              <a:t>attenzione in fase di valutazione </a:t>
            </a:r>
            <a:r>
              <a:rPr lang="it-IT" altLang="it-IT" dirty="0" smtClean="0">
                <a:solidFill>
                  <a:schemeClr val="tx2">
                    <a:lumMod val="75000"/>
                  </a:schemeClr>
                </a:solidFill>
              </a:rPr>
              <a:t>all’</a:t>
            </a:r>
            <a:r>
              <a:rPr lang="it-IT" altLang="it-IT" b="1" dirty="0" smtClean="0">
                <a:solidFill>
                  <a:srgbClr val="C00000"/>
                </a:solidFill>
              </a:rPr>
              <a:t>impact</a:t>
            </a:r>
            <a:endParaRPr lang="it-IT" alt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it-IT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Maggiore concorrenza del </a:t>
            </a:r>
            <a:r>
              <a:rPr lang="it-IT" b="1" dirty="0">
                <a:solidFill>
                  <a:srgbClr val="C00000"/>
                </a:solidFill>
              </a:rPr>
              <a:t>settore industriale</a:t>
            </a: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endParaRPr lang="it-IT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  <a:defRPr/>
            </a:pPr>
            <a:r>
              <a:rPr lang="it-IT" dirty="0" smtClean="0">
                <a:solidFill>
                  <a:schemeClr val="tx2">
                    <a:lumMod val="75000"/>
                  </a:schemeClr>
                </a:solidFill>
              </a:rPr>
              <a:t>Ricerca </a:t>
            </a:r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di sinergie con </a:t>
            </a:r>
            <a:r>
              <a:rPr lang="it-IT" b="1" dirty="0">
                <a:solidFill>
                  <a:srgbClr val="C00000"/>
                </a:solidFill>
              </a:rPr>
              <a:t>Fondi Strutturali, nazionali e privati</a:t>
            </a:r>
          </a:p>
        </p:txBody>
      </p:sp>
      <p:sp>
        <p:nvSpPr>
          <p:cNvPr id="3" name="Freccia a destra 2"/>
          <p:cNvSpPr/>
          <p:nvPr/>
        </p:nvSpPr>
        <p:spPr>
          <a:xfrm rot="20778153">
            <a:off x="4907916" y="1007119"/>
            <a:ext cx="4124221" cy="144016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MAGGIORE COMPETITIVITA’</a:t>
            </a:r>
          </a:p>
        </p:txBody>
      </p:sp>
    </p:spTree>
    <p:extLst>
      <p:ext uri="{BB962C8B-B14F-4D97-AF65-F5344CB8AC3E}">
        <p14:creationId xmlns:p14="http://schemas.microsoft.com/office/powerpoint/2010/main" val="371998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84784"/>
            <a:ext cx="5969000" cy="444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424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dirty="0">
                <a:solidFill>
                  <a:srgbClr val="00377B"/>
                </a:solidFill>
                <a:latin typeface="Helvetica" pitchFamily="34" charset="0"/>
              </a:rPr>
              <a:t>Il progetto H2020@polito</a:t>
            </a:r>
          </a:p>
        </p:txBody>
      </p:sp>
      <p:sp>
        <p:nvSpPr>
          <p:cNvPr id="3" name="Segnaposto contenuto 2"/>
          <p:cNvSpPr txBox="1">
            <a:spLocks/>
          </p:cNvSpPr>
          <p:nvPr/>
        </p:nvSpPr>
        <p:spPr bwMode="auto">
          <a:xfrm>
            <a:off x="64730" y="750067"/>
            <a:ext cx="5407370" cy="610793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1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rPr>
              <a:t>ANNO</a:t>
            </a:r>
            <a:r>
              <a:rPr kumimoji="0" lang="it-IT" sz="2000" b="1" i="0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rPr>
              <a:t> 2015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Progetto di incentivazione “H2020@polito”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rPr>
              <a:t>  </a:t>
            </a:r>
            <a:endParaRPr kumimoji="0" lang="it-IT" sz="2000" b="1" i="1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rPr>
              <a:t>«complesso organico di azioni e strumenti di supporto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rPr>
              <a:t>a docenti e ricercatori dell’Ateneo»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</a:rPr>
              <a:t>OBIETTIVO: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aumentare/mantenere in </a:t>
            </a:r>
            <a:r>
              <a:rPr lang="it-IT" sz="2000" b="1" dirty="0" err="1">
                <a:solidFill>
                  <a:srgbClr val="C00000"/>
                </a:solidFill>
                <a:latin typeface="+mj-lt"/>
              </a:rPr>
              <a:t>H</a:t>
            </a:r>
            <a:r>
              <a:rPr kumimoji="0" lang="it-IT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orizon</a:t>
            </a:r>
            <a:r>
              <a:rPr kumimoji="0" lang="it-IT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 2020 un tasso di successo agli stessi livello del passato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500" b="1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altLang="it-IT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92" y="1052736"/>
            <a:ext cx="3672408" cy="8515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92" y="2410197"/>
            <a:ext cx="3411034" cy="3659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051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dirty="0" smtClean="0">
                <a:solidFill>
                  <a:srgbClr val="00377B"/>
                </a:solidFill>
                <a:latin typeface="Helvetica" pitchFamily="34" charset="0"/>
              </a:rPr>
              <a:t>Obiettivi specifici</a:t>
            </a:r>
            <a:endParaRPr lang="it-IT" sz="2400" dirty="0">
              <a:solidFill>
                <a:srgbClr val="00377B"/>
              </a:solidFill>
              <a:latin typeface="Helvetica" pitchFamily="34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634" y="1296425"/>
            <a:ext cx="922319" cy="922319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93" y="3675175"/>
            <a:ext cx="1304642" cy="1304642"/>
          </a:xfrm>
          <a:prstGeom prst="rect">
            <a:avLst/>
          </a:prstGeom>
        </p:spPr>
      </p:pic>
      <p:pic>
        <p:nvPicPr>
          <p:cNvPr id="23" name="Immagin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792" y="2462220"/>
            <a:ext cx="1104900" cy="1104900"/>
          </a:xfrm>
          <a:prstGeom prst="rect">
            <a:avLst/>
          </a:prstGeom>
        </p:spPr>
      </p:pic>
      <p:sp>
        <p:nvSpPr>
          <p:cNvPr id="29" name="Rettangolo arrotondato 28"/>
          <p:cNvSpPr/>
          <p:nvPr/>
        </p:nvSpPr>
        <p:spPr>
          <a:xfrm>
            <a:off x="2271147" y="1149693"/>
            <a:ext cx="5546500" cy="111612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2">
                    <a:lumMod val="75000"/>
                  </a:schemeClr>
                </a:solidFill>
              </a:rPr>
              <a:t>aumento della partecipazione e miglioramento della </a:t>
            </a:r>
            <a:r>
              <a:rPr lang="it-IT" b="1" dirty="0">
                <a:solidFill>
                  <a:srgbClr val="C00000"/>
                </a:solidFill>
              </a:rPr>
              <a:t>capacità progettuale</a:t>
            </a:r>
          </a:p>
        </p:txBody>
      </p:sp>
      <p:sp>
        <p:nvSpPr>
          <p:cNvPr id="30" name="Rettangolo arrotondato 29"/>
          <p:cNvSpPr/>
          <p:nvPr/>
        </p:nvSpPr>
        <p:spPr>
          <a:xfrm>
            <a:off x="2320134" y="2412391"/>
            <a:ext cx="5497511" cy="111612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2">
                    <a:lumMod val="75000"/>
                  </a:schemeClr>
                </a:solidFill>
              </a:rPr>
              <a:t>incremento della </a:t>
            </a:r>
            <a:r>
              <a:rPr lang="it-IT" b="1" dirty="0">
                <a:solidFill>
                  <a:srgbClr val="C00000"/>
                </a:solidFill>
              </a:rPr>
              <a:t>multidisciplinarietà</a:t>
            </a:r>
            <a:r>
              <a:rPr lang="it-IT" b="1" dirty="0">
                <a:solidFill>
                  <a:schemeClr val="tx2">
                    <a:lumMod val="75000"/>
                  </a:schemeClr>
                </a:solidFill>
              </a:rPr>
              <a:t> delle proposte progettuali</a:t>
            </a:r>
          </a:p>
        </p:txBody>
      </p:sp>
      <p:sp>
        <p:nvSpPr>
          <p:cNvPr id="31" name="Rettangolo arrotondato 30"/>
          <p:cNvSpPr/>
          <p:nvPr/>
        </p:nvSpPr>
        <p:spPr>
          <a:xfrm>
            <a:off x="2253241" y="3756143"/>
            <a:ext cx="5564405" cy="111612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2">
                    <a:lumMod val="75000"/>
                  </a:schemeClr>
                </a:solidFill>
              </a:rPr>
              <a:t>aumento del </a:t>
            </a:r>
            <a:r>
              <a:rPr lang="it-IT" b="1" dirty="0">
                <a:solidFill>
                  <a:srgbClr val="C00000"/>
                </a:solidFill>
              </a:rPr>
              <a:t>coinvolgimento</a:t>
            </a:r>
            <a:r>
              <a:rPr lang="it-IT" b="1" dirty="0">
                <a:solidFill>
                  <a:schemeClr val="tx2">
                    <a:lumMod val="75000"/>
                  </a:schemeClr>
                </a:solidFill>
              </a:rPr>
              <a:t> degli </a:t>
            </a:r>
            <a:r>
              <a:rPr lang="it-IT" b="1" dirty="0" err="1">
                <a:solidFill>
                  <a:schemeClr val="tx2">
                    <a:lumMod val="75000"/>
                  </a:schemeClr>
                </a:solidFill>
              </a:rPr>
              <a:t>stakeholders</a:t>
            </a:r>
            <a:r>
              <a:rPr lang="it-IT" b="1" dirty="0">
                <a:solidFill>
                  <a:schemeClr val="tx2">
                    <a:lumMod val="75000"/>
                  </a:schemeClr>
                </a:solidFill>
              </a:rPr>
              <a:t>, delle grandi aziende e della capacità di fare sistema</a:t>
            </a:r>
          </a:p>
        </p:txBody>
      </p:sp>
      <p:sp>
        <p:nvSpPr>
          <p:cNvPr id="32" name="Rettangolo arrotondato 31"/>
          <p:cNvSpPr/>
          <p:nvPr/>
        </p:nvSpPr>
        <p:spPr>
          <a:xfrm>
            <a:off x="2275696" y="5272948"/>
            <a:ext cx="5546500" cy="111612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2">
                    <a:lumMod val="75000"/>
                  </a:schemeClr>
                </a:solidFill>
              </a:rPr>
              <a:t>miglioramento della </a:t>
            </a:r>
            <a:r>
              <a:rPr lang="it-IT" b="1" dirty="0">
                <a:solidFill>
                  <a:srgbClr val="C00000"/>
                </a:solidFill>
              </a:rPr>
              <a:t>visibilità</a:t>
            </a:r>
            <a:r>
              <a:rPr lang="it-IT" b="1" dirty="0">
                <a:solidFill>
                  <a:schemeClr val="tx2">
                    <a:lumMod val="75000"/>
                  </a:schemeClr>
                </a:solidFill>
              </a:rPr>
              <a:t> a livello internazionale e verso le istituzioni europee</a:t>
            </a:r>
          </a:p>
        </p:txBody>
      </p:sp>
      <p:pic>
        <p:nvPicPr>
          <p:cNvPr id="33" name="Immagin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279" y="5256924"/>
            <a:ext cx="1091964" cy="109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87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359532" y="176477"/>
            <a:ext cx="6887367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400" dirty="0" smtClean="0">
                <a:solidFill>
                  <a:srgbClr val="00377B"/>
                </a:solidFill>
                <a:latin typeface="Helvetica" pitchFamily="34" charset="0"/>
              </a:rPr>
              <a:t>Attività</a:t>
            </a:r>
            <a:endParaRPr lang="it-IT" sz="2400" dirty="0">
              <a:solidFill>
                <a:srgbClr val="00377B"/>
              </a:solidFill>
              <a:latin typeface="Helvetica" pitchFamily="34" charset="0"/>
            </a:endParaRPr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3479772832"/>
              </p:ext>
            </p:extLst>
          </p:nvPr>
        </p:nvGraphicFramePr>
        <p:xfrm>
          <a:off x="251520" y="1001045"/>
          <a:ext cx="8604956" cy="5016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8090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Them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sonalizzato 1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2228</TotalTime>
  <Words>456</Words>
  <Application>Microsoft Office PowerPoint</Application>
  <PresentationFormat>Presentazione su schermo (4:3)</PresentationFormat>
  <Paragraphs>144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Titoli diapositive</vt:lpstr>
      </vt:variant>
      <vt:variant>
        <vt:i4>14</vt:i4>
      </vt:variant>
    </vt:vector>
  </HeadingPairs>
  <TitlesOfParts>
    <vt:vector size="17" baseType="lpstr">
      <vt:lpstr>Tema di Office</vt:lpstr>
      <vt:lpstr>3_Office Theme</vt:lpstr>
      <vt:lpstr>1_Tema di Office</vt:lpstr>
      <vt:lpstr>Presentazione standard di PowerPoint</vt:lpstr>
      <vt:lpstr>H2020@polito: il contesto</vt:lpstr>
      <vt:lpstr>Presentazione standard di PowerPoint</vt:lpstr>
      <vt:lpstr>H2020@polito: partecipazione interna</vt:lpstr>
      <vt:lpstr>H2020@polito: le sfide</vt:lpstr>
      <vt:lpstr>Presentazione standard di PowerPoint</vt:lpstr>
      <vt:lpstr>Il progetto H2020@polito</vt:lpstr>
      <vt:lpstr>Obiettivi specifici</vt:lpstr>
      <vt:lpstr>Attività</vt:lpstr>
      <vt:lpstr>Performance POLITO in H2020</vt:lpstr>
      <vt:lpstr>Risultati  H2020@polito</vt:lpstr>
      <vt:lpstr>Posizione di POLITO: H2020 vs FP7</vt:lpstr>
      <vt:lpstr>H2020@POLITO – Nuove attività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 Intermediary</dc:title>
  <dc:creator>Antonio Matteo De Marco</dc:creator>
  <cp:lastModifiedBy>utente</cp:lastModifiedBy>
  <cp:revision>263</cp:revision>
  <dcterms:created xsi:type="dcterms:W3CDTF">2013-06-27T14:29:37Z</dcterms:created>
  <dcterms:modified xsi:type="dcterms:W3CDTF">2017-05-23T20:54:03Z</dcterms:modified>
</cp:coreProperties>
</file>