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64" r:id="rId5"/>
    <p:sldId id="256" r:id="rId6"/>
    <p:sldId id="257" r:id="rId7"/>
    <p:sldId id="258" r:id="rId8"/>
    <p:sldId id="259" r:id="rId9"/>
    <p:sldId id="260" r:id="rId10"/>
    <p:sldId id="261" r:id="rId11"/>
    <p:sldId id="263" r:id="rId12"/>
    <p:sldId id="26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lo Aceto Zumbo" userId="d558c374-ad3f-405a-a031-10f35e5acc0f" providerId="ADAL" clId="{422A8CA9-EDC1-4819-8D55-FC47B650F9C0}"/>
    <pc:docChg chg="custSel addSld modSld sldOrd">
      <pc:chgData name="Danilo Aceto Zumbo" userId="d558c374-ad3f-405a-a031-10f35e5acc0f" providerId="ADAL" clId="{422A8CA9-EDC1-4819-8D55-FC47B650F9C0}" dt="2024-06-28T09:07:26.881" v="3749"/>
      <pc:docMkLst>
        <pc:docMk/>
      </pc:docMkLst>
      <pc:sldChg chg="addSp delSp modSp delAnim">
        <pc:chgData name="Danilo Aceto Zumbo" userId="d558c374-ad3f-405a-a031-10f35e5acc0f" providerId="ADAL" clId="{422A8CA9-EDC1-4819-8D55-FC47B650F9C0}" dt="2024-06-28T09:05:06.986" v="3747"/>
        <pc:sldMkLst>
          <pc:docMk/>
          <pc:sldMk cId="901831447" sldId="256"/>
        </pc:sldMkLst>
        <pc:spChg chg="mod">
          <ac:chgData name="Danilo Aceto Zumbo" userId="d558c374-ad3f-405a-a031-10f35e5acc0f" providerId="ADAL" clId="{422A8CA9-EDC1-4819-8D55-FC47B650F9C0}" dt="2024-06-26T13:17:49.553" v="673" actId="20577"/>
          <ac:spMkLst>
            <pc:docMk/>
            <pc:sldMk cId="901831447" sldId="256"/>
            <ac:spMk id="3" creationId="{671DA425-933A-45E9-A6CA-5DD595E30DD3}"/>
          </ac:spMkLst>
        </pc:spChg>
        <pc:picChg chg="add del mod">
          <ac:chgData name="Danilo Aceto Zumbo" userId="d558c374-ad3f-405a-a031-10f35e5acc0f" providerId="ADAL" clId="{422A8CA9-EDC1-4819-8D55-FC47B650F9C0}" dt="2024-06-28T08:30:48.490" v="3169" actId="478"/>
          <ac:picMkLst>
            <pc:docMk/>
            <pc:sldMk cId="901831447" sldId="256"/>
            <ac:picMk id="4" creationId="{A35893B7-369A-44CC-8256-0583B6867172}"/>
          </ac:picMkLst>
        </pc:picChg>
        <pc:picChg chg="add del mod">
          <ac:chgData name="Danilo Aceto Zumbo" userId="d558c374-ad3f-405a-a031-10f35e5acc0f" providerId="ADAL" clId="{422A8CA9-EDC1-4819-8D55-FC47B650F9C0}" dt="2024-06-26T13:35:08.265" v="1941" actId="478"/>
          <ac:picMkLst>
            <pc:docMk/>
            <pc:sldMk cId="901831447" sldId="256"/>
            <ac:picMk id="4" creationId="{C7DC9452-C23D-48D6-B0BF-24E7A41C3412}"/>
          </ac:picMkLst>
        </pc:picChg>
        <pc:picChg chg="add del mod">
          <ac:chgData name="Danilo Aceto Zumbo" userId="d558c374-ad3f-405a-a031-10f35e5acc0f" providerId="ADAL" clId="{422A8CA9-EDC1-4819-8D55-FC47B650F9C0}" dt="2024-06-28T09:00:04.964" v="3744" actId="478"/>
          <ac:picMkLst>
            <pc:docMk/>
            <pc:sldMk cId="901831447" sldId="256"/>
            <ac:picMk id="5" creationId="{6644BBE1-B6EC-4A30-AE78-2107203DA251}"/>
          </ac:picMkLst>
        </pc:picChg>
        <pc:picChg chg="add del mod">
          <ac:chgData name="Danilo Aceto Zumbo" userId="d558c374-ad3f-405a-a031-10f35e5acc0f" providerId="ADAL" clId="{422A8CA9-EDC1-4819-8D55-FC47B650F9C0}" dt="2024-06-26T13:45:56.317" v="1945"/>
          <ac:picMkLst>
            <pc:docMk/>
            <pc:sldMk cId="901831447" sldId="256"/>
            <ac:picMk id="5" creationId="{D8FEED32-F13A-4FA4-AF26-7A13A08D1D1C}"/>
          </ac:picMkLst>
        </pc:picChg>
        <pc:picChg chg="add mod">
          <ac:chgData name="Danilo Aceto Zumbo" userId="d558c374-ad3f-405a-a031-10f35e5acc0f" providerId="ADAL" clId="{422A8CA9-EDC1-4819-8D55-FC47B650F9C0}" dt="2024-06-28T09:05:06.986" v="3747"/>
          <ac:picMkLst>
            <pc:docMk/>
            <pc:sldMk cId="901831447" sldId="256"/>
            <ac:picMk id="6" creationId="{5058499F-1AB5-4DC0-BF4C-A9D12EE42E28}"/>
          </ac:picMkLst>
        </pc:picChg>
      </pc:sldChg>
      <pc:sldChg chg="addSp delSp modSp delAnim">
        <pc:chgData name="Danilo Aceto Zumbo" userId="d558c374-ad3f-405a-a031-10f35e5acc0f" providerId="ADAL" clId="{422A8CA9-EDC1-4819-8D55-FC47B650F9C0}" dt="2024-06-28T09:05:06.986" v="3747"/>
        <pc:sldMkLst>
          <pc:docMk/>
          <pc:sldMk cId="4079325489" sldId="257"/>
        </pc:sldMkLst>
        <pc:spChg chg="mod">
          <ac:chgData name="Danilo Aceto Zumbo" userId="d558c374-ad3f-405a-a031-10f35e5acc0f" providerId="ADAL" clId="{422A8CA9-EDC1-4819-8D55-FC47B650F9C0}" dt="2024-06-26T13:18:01.601" v="696" actId="20577"/>
          <ac:spMkLst>
            <pc:docMk/>
            <pc:sldMk cId="4079325489" sldId="257"/>
            <ac:spMk id="2" creationId="{D26051E7-2820-45F4-A1F6-924CF298D718}"/>
          </ac:spMkLst>
        </pc:spChg>
        <pc:spChg chg="mod">
          <ac:chgData name="Danilo Aceto Zumbo" userId="d558c374-ad3f-405a-a031-10f35e5acc0f" providerId="ADAL" clId="{422A8CA9-EDC1-4819-8D55-FC47B650F9C0}" dt="2024-06-28T06:00:13.321" v="2307" actId="20577"/>
          <ac:spMkLst>
            <pc:docMk/>
            <pc:sldMk cId="4079325489" sldId="257"/>
            <ac:spMk id="3" creationId="{F6E65404-81DD-4D2A-94A7-3A2806C6D417}"/>
          </ac:spMkLst>
        </pc:spChg>
        <pc:picChg chg="add del mod">
          <ac:chgData name="Danilo Aceto Zumbo" userId="d558c374-ad3f-405a-a031-10f35e5acc0f" providerId="ADAL" clId="{422A8CA9-EDC1-4819-8D55-FC47B650F9C0}" dt="2024-06-26T13:35:12.784" v="1942" actId="478"/>
          <ac:picMkLst>
            <pc:docMk/>
            <pc:sldMk cId="4079325489" sldId="257"/>
            <ac:picMk id="4" creationId="{0DD1AC56-4A24-471B-99FD-5179CE4E7B3C}"/>
          </ac:picMkLst>
        </pc:picChg>
        <pc:picChg chg="add del mod">
          <ac:chgData name="Danilo Aceto Zumbo" userId="d558c374-ad3f-405a-a031-10f35e5acc0f" providerId="ADAL" clId="{422A8CA9-EDC1-4819-8D55-FC47B650F9C0}" dt="2024-06-28T09:00:08.019" v="3745" actId="478"/>
          <ac:picMkLst>
            <pc:docMk/>
            <pc:sldMk cId="4079325489" sldId="257"/>
            <ac:picMk id="4" creationId="{B33BD72B-7216-49A7-8B36-029636FB5798}"/>
          </ac:picMkLst>
        </pc:picChg>
        <pc:picChg chg="add del mod">
          <ac:chgData name="Danilo Aceto Zumbo" userId="d558c374-ad3f-405a-a031-10f35e5acc0f" providerId="ADAL" clId="{422A8CA9-EDC1-4819-8D55-FC47B650F9C0}" dt="2024-06-28T05:54:45.055" v="2027" actId="478"/>
          <ac:picMkLst>
            <pc:docMk/>
            <pc:sldMk cId="4079325489" sldId="257"/>
            <ac:picMk id="4" creationId="{F3AE3DA1-DE23-48BA-9771-2A74B818531B}"/>
          </ac:picMkLst>
        </pc:picChg>
        <pc:picChg chg="add del mod">
          <ac:chgData name="Danilo Aceto Zumbo" userId="d558c374-ad3f-405a-a031-10f35e5acc0f" providerId="ADAL" clId="{422A8CA9-EDC1-4819-8D55-FC47B650F9C0}" dt="2024-06-26T13:45:56.317" v="1945"/>
          <ac:picMkLst>
            <pc:docMk/>
            <pc:sldMk cId="4079325489" sldId="257"/>
            <ac:picMk id="5" creationId="{052DA5A5-AA56-4813-B3DC-1DA8396813BE}"/>
          </ac:picMkLst>
        </pc:picChg>
        <pc:picChg chg="add mod">
          <ac:chgData name="Danilo Aceto Zumbo" userId="d558c374-ad3f-405a-a031-10f35e5acc0f" providerId="ADAL" clId="{422A8CA9-EDC1-4819-8D55-FC47B650F9C0}" dt="2024-06-28T09:05:06.986" v="3747"/>
          <ac:picMkLst>
            <pc:docMk/>
            <pc:sldMk cId="4079325489" sldId="257"/>
            <ac:picMk id="5" creationId="{88AB8B21-412A-45E0-9CBB-C022A2A7E64C}"/>
          </ac:picMkLst>
        </pc:picChg>
      </pc:sldChg>
      <pc:sldChg chg="addSp delSp modSp delAnim">
        <pc:chgData name="Danilo Aceto Zumbo" userId="d558c374-ad3f-405a-a031-10f35e5acc0f" providerId="ADAL" clId="{422A8CA9-EDC1-4819-8D55-FC47B650F9C0}" dt="2024-06-28T09:05:06.986" v="3747"/>
        <pc:sldMkLst>
          <pc:docMk/>
          <pc:sldMk cId="2922572482" sldId="258"/>
        </pc:sldMkLst>
        <pc:spChg chg="mod">
          <ac:chgData name="Danilo Aceto Zumbo" userId="d558c374-ad3f-405a-a031-10f35e5acc0f" providerId="ADAL" clId="{422A8CA9-EDC1-4819-8D55-FC47B650F9C0}" dt="2024-06-28T08:59:29.602" v="3742" actId="313"/>
          <ac:spMkLst>
            <pc:docMk/>
            <pc:sldMk cId="2922572482" sldId="258"/>
            <ac:spMk id="3" creationId="{AF3432EE-278D-4B6E-96BA-AD5275C80447}"/>
          </ac:spMkLst>
        </pc:spChg>
        <pc:picChg chg="add del mod">
          <ac:chgData name="Danilo Aceto Zumbo" userId="d558c374-ad3f-405a-a031-10f35e5acc0f" providerId="ADAL" clId="{422A8CA9-EDC1-4819-8D55-FC47B650F9C0}" dt="2024-06-26T13:35:16.315" v="1943" actId="478"/>
          <ac:picMkLst>
            <pc:docMk/>
            <pc:sldMk cId="2922572482" sldId="258"/>
            <ac:picMk id="4" creationId="{8C0686E1-7091-4B82-A984-454C52D0E503}"/>
          </ac:picMkLst>
        </pc:picChg>
        <pc:picChg chg="add del mod">
          <ac:chgData name="Danilo Aceto Zumbo" userId="d558c374-ad3f-405a-a031-10f35e5acc0f" providerId="ADAL" clId="{422A8CA9-EDC1-4819-8D55-FC47B650F9C0}" dt="2024-06-26T13:47:24.331" v="1946" actId="478"/>
          <ac:picMkLst>
            <pc:docMk/>
            <pc:sldMk cId="2922572482" sldId="258"/>
            <ac:picMk id="4" creationId="{ACB7E53A-0C77-419D-87D9-4CB0F5A715CB}"/>
          </ac:picMkLst>
        </pc:picChg>
        <pc:picChg chg="add del mod">
          <ac:chgData name="Danilo Aceto Zumbo" userId="d558c374-ad3f-405a-a031-10f35e5acc0f" providerId="ADAL" clId="{422A8CA9-EDC1-4819-8D55-FC47B650F9C0}" dt="2024-06-28T09:00:10.531" v="3746" actId="478"/>
          <ac:picMkLst>
            <pc:docMk/>
            <pc:sldMk cId="2922572482" sldId="258"/>
            <ac:picMk id="4" creationId="{F289608B-BC3C-4D4B-8C9E-11A5BF176960}"/>
          </ac:picMkLst>
        </pc:picChg>
        <pc:picChg chg="add mod">
          <ac:chgData name="Danilo Aceto Zumbo" userId="d558c374-ad3f-405a-a031-10f35e5acc0f" providerId="ADAL" clId="{422A8CA9-EDC1-4819-8D55-FC47B650F9C0}" dt="2024-06-28T09:05:06.986" v="3747"/>
          <ac:picMkLst>
            <pc:docMk/>
            <pc:sldMk cId="2922572482" sldId="258"/>
            <ac:picMk id="5" creationId="{3D73DD8D-DF01-44EC-B47D-5AFCE82525AE}"/>
          </ac:picMkLst>
        </pc:picChg>
      </pc:sldChg>
      <pc:sldChg chg="addSp modSp">
        <pc:chgData name="Danilo Aceto Zumbo" userId="d558c374-ad3f-405a-a031-10f35e5acc0f" providerId="ADAL" clId="{422A8CA9-EDC1-4819-8D55-FC47B650F9C0}" dt="2024-06-28T09:05:06.986" v="3747"/>
        <pc:sldMkLst>
          <pc:docMk/>
          <pc:sldMk cId="1732124053" sldId="259"/>
        </pc:sldMkLst>
        <pc:spChg chg="mod">
          <ac:chgData name="Danilo Aceto Zumbo" userId="d558c374-ad3f-405a-a031-10f35e5acc0f" providerId="ADAL" clId="{422A8CA9-EDC1-4819-8D55-FC47B650F9C0}" dt="2024-06-28T08:49:41.180" v="3702" actId="20577"/>
          <ac:spMkLst>
            <pc:docMk/>
            <pc:sldMk cId="1732124053" sldId="259"/>
            <ac:spMk id="3" creationId="{7E5D421E-FB29-4F20-8BF2-FF8360C85671}"/>
          </ac:spMkLst>
        </pc:spChg>
        <pc:picChg chg="add mod">
          <ac:chgData name="Danilo Aceto Zumbo" userId="d558c374-ad3f-405a-a031-10f35e5acc0f" providerId="ADAL" clId="{422A8CA9-EDC1-4819-8D55-FC47B650F9C0}" dt="2024-06-28T09:05:06.986" v="3747"/>
          <ac:picMkLst>
            <pc:docMk/>
            <pc:sldMk cId="1732124053" sldId="259"/>
            <ac:picMk id="4" creationId="{316C22A9-285F-4E2A-95AF-BA9E3E51C310}"/>
          </ac:picMkLst>
        </pc:picChg>
      </pc:sldChg>
      <pc:sldChg chg="addSp modSp">
        <pc:chgData name="Danilo Aceto Zumbo" userId="d558c374-ad3f-405a-a031-10f35e5acc0f" providerId="ADAL" clId="{422A8CA9-EDC1-4819-8D55-FC47B650F9C0}" dt="2024-06-28T09:05:06.986" v="3747"/>
        <pc:sldMkLst>
          <pc:docMk/>
          <pc:sldMk cId="2801301622" sldId="260"/>
        </pc:sldMkLst>
        <pc:spChg chg="mod">
          <ac:chgData name="Danilo Aceto Zumbo" userId="d558c374-ad3f-405a-a031-10f35e5acc0f" providerId="ADAL" clId="{422A8CA9-EDC1-4819-8D55-FC47B650F9C0}" dt="2024-06-28T06:09:31.349" v="2592" actId="20577"/>
          <ac:spMkLst>
            <pc:docMk/>
            <pc:sldMk cId="2801301622" sldId="260"/>
            <ac:spMk id="3" creationId="{5078E05C-F8D3-4D3D-9ED6-AAE7C799273E}"/>
          </ac:spMkLst>
        </pc:spChg>
        <pc:picChg chg="add mod">
          <ac:chgData name="Danilo Aceto Zumbo" userId="d558c374-ad3f-405a-a031-10f35e5acc0f" providerId="ADAL" clId="{422A8CA9-EDC1-4819-8D55-FC47B650F9C0}" dt="2024-06-28T09:05:06.986" v="3747"/>
          <ac:picMkLst>
            <pc:docMk/>
            <pc:sldMk cId="2801301622" sldId="260"/>
            <ac:picMk id="4" creationId="{CE800671-ADCC-4AD4-9E20-A1B5FD37CC4F}"/>
          </ac:picMkLst>
        </pc:picChg>
      </pc:sldChg>
      <pc:sldChg chg="addSp modSp">
        <pc:chgData name="Danilo Aceto Zumbo" userId="d558c374-ad3f-405a-a031-10f35e5acc0f" providerId="ADAL" clId="{422A8CA9-EDC1-4819-8D55-FC47B650F9C0}" dt="2024-06-28T09:05:06.986" v="3747"/>
        <pc:sldMkLst>
          <pc:docMk/>
          <pc:sldMk cId="2277096595" sldId="261"/>
        </pc:sldMkLst>
        <pc:spChg chg="mod">
          <ac:chgData name="Danilo Aceto Zumbo" userId="d558c374-ad3f-405a-a031-10f35e5acc0f" providerId="ADAL" clId="{422A8CA9-EDC1-4819-8D55-FC47B650F9C0}" dt="2024-06-28T08:50:53.480" v="3717" actId="5793"/>
          <ac:spMkLst>
            <pc:docMk/>
            <pc:sldMk cId="2277096595" sldId="261"/>
            <ac:spMk id="3" creationId="{653D2B71-4587-4F36-A314-3AE0801348CF}"/>
          </ac:spMkLst>
        </pc:spChg>
        <pc:picChg chg="add mod">
          <ac:chgData name="Danilo Aceto Zumbo" userId="d558c374-ad3f-405a-a031-10f35e5acc0f" providerId="ADAL" clId="{422A8CA9-EDC1-4819-8D55-FC47B650F9C0}" dt="2024-06-28T09:05:06.986" v="3747"/>
          <ac:picMkLst>
            <pc:docMk/>
            <pc:sldMk cId="2277096595" sldId="261"/>
            <ac:picMk id="4" creationId="{BEE1C38F-1F09-4CC4-A200-97EDE8130E32}"/>
          </ac:picMkLst>
        </pc:picChg>
      </pc:sldChg>
      <pc:sldChg chg="addSp modSp add">
        <pc:chgData name="Danilo Aceto Zumbo" userId="d558c374-ad3f-405a-a031-10f35e5acc0f" providerId="ADAL" clId="{422A8CA9-EDC1-4819-8D55-FC47B650F9C0}" dt="2024-06-28T09:07:26.881" v="3749"/>
        <pc:sldMkLst>
          <pc:docMk/>
          <pc:sldMk cId="480482336" sldId="262"/>
        </pc:sldMkLst>
        <pc:spChg chg="mod">
          <ac:chgData name="Danilo Aceto Zumbo" userId="d558c374-ad3f-405a-a031-10f35e5acc0f" providerId="ADAL" clId="{422A8CA9-EDC1-4819-8D55-FC47B650F9C0}" dt="2024-06-28T06:08:07.762" v="2546" actId="6549"/>
          <ac:spMkLst>
            <pc:docMk/>
            <pc:sldMk cId="480482336" sldId="262"/>
            <ac:spMk id="2" creationId="{B05D3D08-C5F5-4B59-ABB9-ECD65851E339}"/>
          </ac:spMkLst>
        </pc:spChg>
        <pc:spChg chg="mod">
          <ac:chgData name="Danilo Aceto Zumbo" userId="d558c374-ad3f-405a-a031-10f35e5acc0f" providerId="ADAL" clId="{422A8CA9-EDC1-4819-8D55-FC47B650F9C0}" dt="2024-06-28T08:53:03.271" v="3740" actId="27636"/>
          <ac:spMkLst>
            <pc:docMk/>
            <pc:sldMk cId="480482336" sldId="262"/>
            <ac:spMk id="3" creationId="{5F9DE203-D6C4-49E6-8905-B31B4C8BC883}"/>
          </ac:spMkLst>
        </pc:spChg>
        <pc:picChg chg="add mod">
          <ac:chgData name="Danilo Aceto Zumbo" userId="d558c374-ad3f-405a-a031-10f35e5acc0f" providerId="ADAL" clId="{422A8CA9-EDC1-4819-8D55-FC47B650F9C0}" dt="2024-06-28T09:07:26.881" v="3749"/>
          <ac:picMkLst>
            <pc:docMk/>
            <pc:sldMk cId="480482336" sldId="262"/>
            <ac:picMk id="4" creationId="{FB62C875-7AF7-4424-9743-DA22112DF081}"/>
          </ac:picMkLst>
        </pc:picChg>
      </pc:sldChg>
      <pc:sldChg chg="addSp delSp modSp add delAnim">
        <pc:chgData name="Danilo Aceto Zumbo" userId="d558c374-ad3f-405a-a031-10f35e5acc0f" providerId="ADAL" clId="{422A8CA9-EDC1-4819-8D55-FC47B650F9C0}" dt="2024-06-28T09:07:26.881" v="3749"/>
        <pc:sldMkLst>
          <pc:docMk/>
          <pc:sldMk cId="4015882497" sldId="263"/>
        </pc:sldMkLst>
        <pc:spChg chg="mod">
          <ac:chgData name="Danilo Aceto Zumbo" userId="d558c374-ad3f-405a-a031-10f35e5acc0f" providerId="ADAL" clId="{422A8CA9-EDC1-4819-8D55-FC47B650F9C0}" dt="2024-06-28T06:10:56.530" v="2627" actId="20577"/>
          <ac:spMkLst>
            <pc:docMk/>
            <pc:sldMk cId="4015882497" sldId="263"/>
            <ac:spMk id="2" creationId="{40CF064D-4461-4D67-BEB2-171F2487454D}"/>
          </ac:spMkLst>
        </pc:spChg>
        <pc:spChg chg="mod">
          <ac:chgData name="Danilo Aceto Zumbo" userId="d558c374-ad3f-405a-a031-10f35e5acc0f" providerId="ADAL" clId="{422A8CA9-EDC1-4819-8D55-FC47B650F9C0}" dt="2024-06-28T08:44:42.272" v="3655" actId="313"/>
          <ac:spMkLst>
            <pc:docMk/>
            <pc:sldMk cId="4015882497" sldId="263"/>
            <ac:spMk id="3" creationId="{E8847473-BB01-4F66-A526-3EEF1BDEF6D3}"/>
          </ac:spMkLst>
        </pc:spChg>
        <pc:picChg chg="add del mod">
          <ac:chgData name="Danilo Aceto Zumbo" userId="d558c374-ad3f-405a-a031-10f35e5acc0f" providerId="ADAL" clId="{422A8CA9-EDC1-4819-8D55-FC47B650F9C0}" dt="2024-06-28T09:05:33.343" v="3748" actId="478"/>
          <ac:picMkLst>
            <pc:docMk/>
            <pc:sldMk cId="4015882497" sldId="263"/>
            <ac:picMk id="4" creationId="{2C5A40FB-BED5-4D1B-B6BB-C5B01B46F1C9}"/>
          </ac:picMkLst>
        </pc:picChg>
        <pc:picChg chg="add mod">
          <ac:chgData name="Danilo Aceto Zumbo" userId="d558c374-ad3f-405a-a031-10f35e5acc0f" providerId="ADAL" clId="{422A8CA9-EDC1-4819-8D55-FC47B650F9C0}" dt="2024-06-28T09:07:26.881" v="3749"/>
          <ac:picMkLst>
            <pc:docMk/>
            <pc:sldMk cId="4015882497" sldId="263"/>
            <ac:picMk id="5" creationId="{8DAFC227-FC52-4CDF-BCC1-7F24249E089E}"/>
          </ac:picMkLst>
        </pc:picChg>
      </pc:sldChg>
      <pc:sldChg chg="addSp delSp modSp add ord delAnim">
        <pc:chgData name="Danilo Aceto Zumbo" userId="d558c374-ad3f-405a-a031-10f35e5acc0f" providerId="ADAL" clId="{422A8CA9-EDC1-4819-8D55-FC47B650F9C0}" dt="2024-06-28T09:05:06.986" v="3747"/>
        <pc:sldMkLst>
          <pc:docMk/>
          <pc:sldMk cId="2675084602" sldId="264"/>
        </pc:sldMkLst>
        <pc:spChg chg="mod">
          <ac:chgData name="Danilo Aceto Zumbo" userId="d558c374-ad3f-405a-a031-10f35e5acc0f" providerId="ADAL" clId="{422A8CA9-EDC1-4819-8D55-FC47B650F9C0}" dt="2024-06-28T08:31:41.385" v="3206" actId="20577"/>
          <ac:spMkLst>
            <pc:docMk/>
            <pc:sldMk cId="2675084602" sldId="264"/>
            <ac:spMk id="2" creationId="{4E344E5D-9546-4EE7-B25F-D00A0EF173D5}"/>
          </ac:spMkLst>
        </pc:spChg>
        <pc:spChg chg="mod">
          <ac:chgData name="Danilo Aceto Zumbo" userId="d558c374-ad3f-405a-a031-10f35e5acc0f" providerId="ADAL" clId="{422A8CA9-EDC1-4819-8D55-FC47B650F9C0}" dt="2024-06-28T08:46:23.031" v="3679" actId="20577"/>
          <ac:spMkLst>
            <pc:docMk/>
            <pc:sldMk cId="2675084602" sldId="264"/>
            <ac:spMk id="3" creationId="{57C22A7C-A80C-439A-A189-694B31A6C767}"/>
          </ac:spMkLst>
        </pc:spChg>
        <pc:picChg chg="add del mod">
          <ac:chgData name="Danilo Aceto Zumbo" userId="d558c374-ad3f-405a-a031-10f35e5acc0f" providerId="ADAL" clId="{422A8CA9-EDC1-4819-8D55-FC47B650F9C0}" dt="2024-06-28T09:00:02.931" v="3743" actId="478"/>
          <ac:picMkLst>
            <pc:docMk/>
            <pc:sldMk cId="2675084602" sldId="264"/>
            <ac:picMk id="4" creationId="{DBFF2420-570E-4201-9096-266920AB2A9C}"/>
          </ac:picMkLst>
        </pc:picChg>
        <pc:picChg chg="add mod">
          <ac:chgData name="Danilo Aceto Zumbo" userId="d558c374-ad3f-405a-a031-10f35e5acc0f" providerId="ADAL" clId="{422A8CA9-EDC1-4819-8D55-FC47B650F9C0}" dt="2024-06-28T09:05:06.986" v="3747"/>
          <ac:picMkLst>
            <pc:docMk/>
            <pc:sldMk cId="2675084602" sldId="264"/>
            <ac:picMk id="5" creationId="{3ABB8D4F-ADEE-4897-BEBA-6FD647DD0A8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eb.uniroma2.it/it/percorso/personale_di_atene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hyperlink" Target="https://european-digital-innovation-hubs.ec.europa.eu/knowledge-hub/guidance-documents/annotated-grant-agreement-all-eu-funding-programmes-2021-2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E344E5D-9546-4EE7-B25F-D00A0EF1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Costi diretti e costi indiretti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7C22A7C-A80C-439A-A189-694B31A6C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In un progetto di ricerca europea si possono esporre i costi diretti ed i costi indiretti</a:t>
            </a:r>
          </a:p>
          <a:p>
            <a:r>
              <a:rPr lang="it-IT" dirty="0"/>
              <a:t>La CE li rimborsa in ragione della loro diversa natura</a:t>
            </a:r>
          </a:p>
          <a:p>
            <a:r>
              <a:rPr lang="it-IT" dirty="0"/>
              <a:t>Pertanto, i costi da esporre nel budget di un progetto vanno identificati correttamente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ABB8D4F-ADEE-4897-BEBA-6FD647DD0A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084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9"/>
    </mc:Choice>
    <mc:Fallback>
      <p:transition spd="slow" advTm="21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BE4871E-4F55-41F9-BD30-BEFB924010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Costi diretti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671DA425-933A-45E9-A6CA-5DD595E30D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/>
              <a:t>Costi direttamente legati all’esistenza del progetto di ricerca europeo</a:t>
            </a:r>
          </a:p>
          <a:p>
            <a:endParaRPr lang="it-IT" dirty="0"/>
          </a:p>
          <a:p>
            <a:r>
              <a:rPr lang="it-IT" dirty="0"/>
              <a:t>Ecco Quali sono le categorie dei costi diretti: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058499F-1AB5-4DC0-BF4C-A9D12EE42E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831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15"/>
    </mc:Choice>
    <mc:Fallback>
      <p:transition spd="slow" advTm="12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26051E7-2820-45F4-A1F6-924CF298D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Personnel</a:t>
            </a:r>
            <a:r>
              <a:rPr lang="it-IT" dirty="0"/>
              <a:t> – costi di Personale	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6E65404-81DD-4D2A-94A7-3A2806C6D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249487"/>
            <a:ext cx="10494118" cy="3541714"/>
          </a:xfrm>
        </p:spPr>
        <p:txBody>
          <a:bodyPr>
            <a:normAutofit fontScale="92500" lnSpcReduction="20000"/>
          </a:bodyPr>
          <a:lstStyle/>
          <a:p>
            <a:r>
              <a:rPr lang="it-IT" dirty="0" err="1"/>
              <a:t>Employed</a:t>
            </a:r>
            <a:r>
              <a:rPr lang="it-IT" dirty="0"/>
              <a:t> – personale strutturato dell’Ateneo (PO, PA, Ricercatori, Tecnici laboratorio)</a:t>
            </a:r>
          </a:p>
          <a:p>
            <a:r>
              <a:rPr lang="it-IT" dirty="0" err="1"/>
              <a:t>Recruited</a:t>
            </a:r>
            <a:r>
              <a:rPr lang="it-IT" dirty="0"/>
              <a:t> – personale reclutato sul progetto (Dottorandi, AdR, altro genere di contratti – No borse di studio e di ricerca, considerate inammissibili nei progetti europei di ricerca)</a:t>
            </a:r>
          </a:p>
          <a:p>
            <a:endParaRPr lang="it-IT" dirty="0"/>
          </a:p>
          <a:p>
            <a:r>
              <a:rPr lang="it-IT" dirty="0"/>
              <a:t>Per rendicontare i costi di personale è necessario produrre:</a:t>
            </a:r>
          </a:p>
          <a:p>
            <a:pPr marL="0" indent="0">
              <a:buNone/>
            </a:pPr>
            <a:r>
              <a:rPr lang="it-IT" dirty="0"/>
              <a:t>- Contratto</a:t>
            </a:r>
          </a:p>
          <a:p>
            <a:pPr>
              <a:buFontTx/>
              <a:buChar char="-"/>
            </a:pPr>
            <a:r>
              <a:rPr lang="it-IT" dirty="0"/>
              <a:t>Timesheets (certificazione integrata del tempo produttivo)</a:t>
            </a:r>
          </a:p>
          <a:p>
            <a:pPr>
              <a:buFontTx/>
              <a:buChar char="-"/>
            </a:pPr>
            <a:r>
              <a:rPr lang="it-IT" dirty="0"/>
              <a:t>Cedoloni stipendiali </a:t>
            </a:r>
            <a:r>
              <a:rPr lang="it-IT" dirty="0">
                <a:hlinkClick r:id="rId4"/>
              </a:rPr>
              <a:t>scaricabili da qui</a:t>
            </a:r>
            <a:endParaRPr lang="it-IT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8AB8B21-412A-45E0-9CBB-C022A2A7E6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2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634"/>
    </mc:Choice>
    <mc:Fallback>
      <p:transition spd="slow" advTm="52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8EB61AC-E6B3-4CE8-B2D0-5B2F80864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Equipment - Attrezzature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F3432EE-278D-4B6E-96BA-AD5275C80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1800" dirty="0"/>
              <a:t>Beni inventariabili e con una vita economica stabilita per legge a seconda della loro natura (Es: Microscopi, Automobili, Arredi hanno natura diversa e dunque percentuale di ammortamento diversa)</a:t>
            </a:r>
          </a:p>
          <a:p>
            <a:r>
              <a:rPr lang="it-IT" sz="1800" dirty="0"/>
              <a:t>L’ammortamento è la vita economica del bene, cioè il deprezzamento del valore del bene nel tempo</a:t>
            </a:r>
          </a:p>
          <a:p>
            <a:r>
              <a:rPr lang="it-IT" sz="1800" dirty="0"/>
              <a:t>È possibile rendicontare solo l’ammortamento dei beni sui progetti europei</a:t>
            </a:r>
          </a:p>
          <a:p>
            <a:r>
              <a:rPr lang="it-IT" sz="1800" dirty="0"/>
              <a:t>La CE considera le seguenti variabili per qualificare un costo di attrezzatura come «eligible» (ammissibile al rimborso):</a:t>
            </a:r>
          </a:p>
          <a:p>
            <a:pPr marL="0" indent="0">
              <a:buNone/>
            </a:pPr>
            <a:r>
              <a:rPr lang="it-IT" sz="1800" dirty="0"/>
              <a:t>a) la durata del progetto b) il costo del bene c) il momento in cui il bene è collaudato e inventariato d) la percentuale di utilizzo del bene nel progetto e) la quota di ammortamento del bene, stabilita per legge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D73DD8D-DF01-44EC-B47D-5AFCE82525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7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172"/>
    </mc:Choice>
    <mc:Fallback>
      <p:transition spd="slow" advTm="62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17CF658-E806-4BFE-B552-6E8DCFBE8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Consumables - materiali di consumo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E5D421E-FB29-4F20-8BF2-FF8360C85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 consumabili sono beni che uso e poi butto</a:t>
            </a:r>
          </a:p>
          <a:p>
            <a:r>
              <a:rPr lang="it-IT" dirty="0"/>
              <a:t>Esempi: reagenti, gas, campioni ecc.</a:t>
            </a:r>
          </a:p>
          <a:p>
            <a:r>
              <a:rPr lang="it-IT" dirty="0"/>
              <a:t>I consumabili non vanno confusi con la cancelleria (penne, carta, toner). La cancelleria è «</a:t>
            </a:r>
            <a:r>
              <a:rPr lang="it-IT" dirty="0" err="1"/>
              <a:t>stationery</a:t>
            </a:r>
            <a:r>
              <a:rPr lang="it-IT" dirty="0"/>
              <a:t>» e non è rimborsata dalla CE poiché è considerata un costo indiretto e ricade nella categoria dei Costi Indiretti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16C22A9-285F-4E2A-95AF-BA9E3E51C3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124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891"/>
    </mc:Choice>
    <mc:Fallback>
      <p:transition spd="slow" advTm="348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52110A-924D-407A-92C0-4E0B5042B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Travels</a:t>
            </a:r>
            <a:r>
              <a:rPr lang="it-IT" dirty="0"/>
              <a:t> - Viaggi	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078E05C-F8D3-4D3D-9ED6-AAE7C79927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 viaggi rendicontabili nei progetti europei sono solo quelli del personale rendicontato sul progetto: personale </a:t>
            </a:r>
            <a:r>
              <a:rPr lang="it-IT" dirty="0" err="1"/>
              <a:t>Employed</a:t>
            </a:r>
            <a:r>
              <a:rPr lang="it-IT" dirty="0"/>
              <a:t> e </a:t>
            </a:r>
            <a:r>
              <a:rPr lang="it-IT" dirty="0" err="1"/>
              <a:t>Recruited</a:t>
            </a:r>
            <a:endParaRPr lang="it-IT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E800671-ADCC-4AD4-9E20-A1B5FD37CC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301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59"/>
    </mc:Choice>
    <mc:Fallback>
      <p:transition spd="slow" advTm="14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21F0BB6-1DF4-4102-B5EB-AA30805E3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Other costs	- altri costi	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53D2B71-4587-4F36-A314-3AE0801348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Servizi che producono overheads. Esempio: Audit – controlli sui report finanziari affidati a revisori contabili accreditati</a:t>
            </a:r>
          </a:p>
          <a:p>
            <a:r>
              <a:rPr lang="it-IT" dirty="0"/>
              <a:t>Spese per Pubblicazioni, anche in Open Access, ed altre spese che non ricadono nelle categorie precedenti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EE1C38F-1F09-4CC4-A200-97EDE8130E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09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42"/>
    </mc:Choice>
    <mc:Fallback>
      <p:transition spd="slow" advTm="25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0CF064D-4461-4D67-BEB2-171F24874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subcontratti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8847473-BB01-4F66-A526-3EEF1BDEF6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Vanno previsti nell’Annex 1 (</a:t>
            </a:r>
            <a:r>
              <a:rPr lang="it-IT" dirty="0" err="1"/>
              <a:t>Decription</a:t>
            </a:r>
            <a:r>
              <a:rPr lang="it-IT" dirty="0"/>
              <a:t> of the Action, cioè il progetto)</a:t>
            </a:r>
          </a:p>
          <a:p>
            <a:r>
              <a:rPr lang="it-IT" dirty="0"/>
              <a:t>Non rientrano nel calcolo dei costi indiretti</a:t>
            </a:r>
          </a:p>
          <a:p>
            <a:r>
              <a:rPr lang="it-IT" dirty="0"/>
              <a:t>I </a:t>
            </a:r>
            <a:r>
              <a:rPr lang="it-IT" dirty="0" err="1"/>
              <a:t>Subcontractors</a:t>
            </a:r>
            <a:r>
              <a:rPr lang="it-IT" dirty="0"/>
              <a:t> svolgono attività ancillari, cioè non sono svolgono </a:t>
            </a:r>
            <a:r>
              <a:rPr lang="it-IT" dirty="0" err="1"/>
              <a:t>Tasks</a:t>
            </a:r>
            <a:r>
              <a:rPr lang="it-IT" dirty="0"/>
              <a:t> del progetto</a:t>
            </a:r>
          </a:p>
          <a:p>
            <a:r>
              <a:rPr lang="it-IT" dirty="0"/>
              <a:t>Per la definizione precisa dei Subcontratti e per la loro distinzione rispetto a «</a:t>
            </a:r>
            <a:r>
              <a:rPr lang="it-IT" dirty="0" err="1"/>
              <a:t>purchase</a:t>
            </a:r>
            <a:r>
              <a:rPr lang="it-IT" dirty="0"/>
              <a:t>» e rispetto alle «</a:t>
            </a:r>
            <a:r>
              <a:rPr lang="it-IT" dirty="0" err="1"/>
              <a:t>affiliated</a:t>
            </a:r>
            <a:r>
              <a:rPr lang="it-IT" dirty="0"/>
              <a:t> </a:t>
            </a:r>
            <a:r>
              <a:rPr lang="it-IT" dirty="0" err="1"/>
              <a:t>entities</a:t>
            </a:r>
            <a:r>
              <a:rPr lang="it-IT" dirty="0"/>
              <a:t>» </a:t>
            </a:r>
            <a:r>
              <a:rPr lang="it-IT" dirty="0">
                <a:solidFill>
                  <a:schemeClr val="bg2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cliccare qui </a:t>
            </a:r>
            <a:r>
              <a:rPr lang="it-IT" dirty="0"/>
              <a:t>– </a:t>
            </a:r>
            <a:r>
              <a:rPr lang="it-IT" dirty="0" err="1"/>
              <a:t>pag</a:t>
            </a:r>
            <a:r>
              <a:rPr lang="it-IT" dirty="0"/>
              <a:t> 11 del AGA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DAFC227-FC52-4CDF-BCC1-7F24249E08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88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90"/>
    </mc:Choice>
    <mc:Fallback>
      <p:transition spd="slow" advTm="40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05D3D08-C5F5-4B59-ABB9-ECD65851E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costi indiretti	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F9DE203-D6C4-49E6-8905-B31B4C8BC8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249487"/>
            <a:ext cx="10963902" cy="3541714"/>
          </a:xfrm>
        </p:spPr>
        <p:txBody>
          <a:bodyPr>
            <a:normAutofit fontScale="85000" lnSpcReduction="10000"/>
          </a:bodyPr>
          <a:lstStyle/>
          <a:p>
            <a:r>
              <a:rPr lang="it-IT" dirty="0"/>
              <a:t>I costi indiretti sono costi che l’Ateneo affronta comunque, a prescindere dall’esistenza dello specifico progetto di ricerca europea (es: utenze, affitti, manutenzione, vigilanza, pulizie ecc.)</a:t>
            </a:r>
          </a:p>
          <a:p>
            <a:r>
              <a:rPr lang="it-IT" dirty="0"/>
              <a:t>Piuttosto che quantificare in maniera analitica l’incremento dei costi indiretti dovuto all’esistenza dello specifico progetto, la CE li quantifica in modo forfettario: generalmente al 25% dei costi diretti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/>
              <a:t>Esempio: costi diretti = 100</a:t>
            </a:r>
          </a:p>
          <a:p>
            <a:pPr marL="0" indent="0">
              <a:buNone/>
            </a:pPr>
            <a:r>
              <a:rPr lang="it-IT" dirty="0"/>
              <a:t>Costi indiretti = 25</a:t>
            </a:r>
          </a:p>
          <a:p>
            <a:pPr marL="0" indent="0">
              <a:buNone/>
            </a:pPr>
            <a:r>
              <a:rPr lang="it-IT" dirty="0"/>
              <a:t>La CE rimborserà un importo di 125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B62C875-7AF7-4424-9743-DA22112DF0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8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39"/>
    </mc:Choice>
    <mc:Fallback>
      <p:transition spd="slow" advTm="50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f79d5c9-88ec-4f4c-ad2d-7d33295d2df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87B7ACB878A28C4A93F973AE8D09A5C5" ma:contentTypeVersion="18" ma:contentTypeDescription="Creare un nuovo documento." ma:contentTypeScope="" ma:versionID="d2808254471de238bd6e81727c8f68a7">
  <xsd:schema xmlns:xsd="http://www.w3.org/2001/XMLSchema" xmlns:xs="http://www.w3.org/2001/XMLSchema" xmlns:p="http://schemas.microsoft.com/office/2006/metadata/properties" xmlns:ns3="ff79d5c9-88ec-4f4c-ad2d-7d33295d2df3" xmlns:ns4="06631cf5-7dc6-461b-9f54-c6a998607799" targetNamespace="http://schemas.microsoft.com/office/2006/metadata/properties" ma:root="true" ma:fieldsID="ca17e6e5ece27271b6c8c92f53dc8d57" ns3:_="" ns4:_="">
    <xsd:import namespace="ff79d5c9-88ec-4f4c-ad2d-7d33295d2df3"/>
    <xsd:import namespace="06631cf5-7dc6-461b-9f54-c6a99860779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Location" minOccurs="0"/>
                <xsd:element ref="ns3:MediaServiceSearchProperties" minOccurs="0"/>
                <xsd:element ref="ns3:_activity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79d5c9-88ec-4f4c-ad2d-7d33295d2d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631cf5-7dc6-461b-9f54-c6a99860779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Hash suggerimento condivisione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8B916D-91F6-44C5-95D3-AA83F63FAE4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06631cf5-7dc6-461b-9f54-c6a998607799"/>
    <ds:schemaRef ds:uri="ff79d5c9-88ec-4f4c-ad2d-7d33295d2df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1FF0DBB-2F6A-456B-B119-5A877970B5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DA32CC-4A12-4A0F-B2A9-F7DFDD261D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79d5c9-88ec-4f4c-ad2d-7d33295d2df3"/>
    <ds:schemaRef ds:uri="06631cf5-7dc6-461b-9f54-c6a99860779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TM04033919[[fn=Circuito]]</Template>
  <TotalTime>242</TotalTime>
  <Words>551</Words>
  <Application>Microsoft Office PowerPoint</Application>
  <PresentationFormat>Widescreen</PresentationFormat>
  <Paragraphs>43</Paragraphs>
  <Slides>9</Slides>
  <Notes>0</Notes>
  <HiddenSlides>0</HiddenSlides>
  <MMClips>9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Tw Cen MT</vt:lpstr>
      <vt:lpstr>Circuito</vt:lpstr>
      <vt:lpstr>Costi diretti e costi indiretti</vt:lpstr>
      <vt:lpstr>Costi diretti</vt:lpstr>
      <vt:lpstr>Personnel – costi di Personale </vt:lpstr>
      <vt:lpstr>Equipment - Attrezzature </vt:lpstr>
      <vt:lpstr>Consumables - materiali di consumo</vt:lpstr>
      <vt:lpstr>Travels - Viaggi </vt:lpstr>
      <vt:lpstr>Other costs - altri costi </vt:lpstr>
      <vt:lpstr>subcontratti</vt:lpstr>
      <vt:lpstr>costi indiretti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Costi diretti</dc:title>
  <dc:creator>Danilo Aceto Zumbo</dc:creator>
  <cp:lastModifiedBy>Danilo Aceto Zumbo</cp:lastModifiedBy>
  <cp:revision>7</cp:revision>
  <dcterms:created xsi:type="dcterms:W3CDTF">2024-06-26T12:59:21Z</dcterms:created>
  <dcterms:modified xsi:type="dcterms:W3CDTF">2024-06-28T09:07:39Z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0x01010087B7ACB878A28C4A93F973AE8D09A5C5</vt:lpwstr>
  </property>
</Properties>
</file>