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68"/>
    <p:restoredTop sz="96296"/>
  </p:normalViewPr>
  <p:slideViewPr>
    <p:cSldViewPr snapToGrid="0">
      <p:cViewPr varScale="1">
        <p:scale>
          <a:sx n="77" d="100"/>
          <a:sy n="77" d="100"/>
        </p:scale>
        <p:origin x="3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C04BC-DFC4-B44B-8F83-0020A83ED3D6}" type="datetimeFigureOut">
              <a:rPr lang="it-IT" smtClean="0"/>
              <a:t>17/04/2025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168C-CFEE-CB4E-AFC4-48566752899F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482" y="200220"/>
            <a:ext cx="3328999" cy="587523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834358" y="1611041"/>
            <a:ext cx="5337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cs typeface="Arial Hebrew" pitchFamily="2" charset="-79"/>
              </a:rPr>
              <a:t>Facoltà di Medicina e Chirurgia</a:t>
            </a:r>
          </a:p>
          <a:p>
            <a:pPr algn="ctr"/>
            <a:r>
              <a:rPr lang="it-IT" sz="1400" b="1" dirty="0">
                <a:cs typeface="Arial Hebrew" pitchFamily="2" charset="-79"/>
              </a:rPr>
              <a:t>Dottorato di Ricerca in Scienze Infermieristiche e 	</a:t>
            </a:r>
          </a:p>
          <a:p>
            <a:pPr algn="ctr"/>
            <a:r>
              <a:rPr lang="it-IT" sz="1400" b="1" dirty="0">
                <a:cs typeface="Arial Hebrew" pitchFamily="2" charset="-79"/>
              </a:rPr>
              <a:t>Sanità Pubblica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-85688" y="4350229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047A36"/>
                </a:solidFill>
                <a:cs typeface="Arial Hebrew" pitchFamily="2" charset="-79"/>
              </a:rPr>
              <a:t>La mia ricerca spiegata in 2 minuti – IV Ed.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21341" y="4752825"/>
            <a:ext cx="2183079" cy="123110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it-IT" b="1" dirty="0">
                <a:solidFill>
                  <a:srgbClr val="047A36"/>
                </a:solidFill>
                <a:cs typeface="Arial Hebrew" pitchFamily="2" charset="-79"/>
              </a:rPr>
              <a:t>Quando</a:t>
            </a:r>
          </a:p>
          <a:p>
            <a:r>
              <a:rPr lang="it-IT" sz="1400" b="1" dirty="0">
                <a:cs typeface="Arial Hebrew" pitchFamily="2" charset="-79"/>
              </a:rPr>
              <a:t>12 Maggio 2025</a:t>
            </a:r>
          </a:p>
          <a:p>
            <a:r>
              <a:rPr lang="it-IT" sz="1400" dirty="0">
                <a:cs typeface="Arial Hebrew" pitchFamily="2" charset="-79"/>
              </a:rPr>
              <a:t>Dalle 14.00 alle 18.00</a:t>
            </a:r>
          </a:p>
          <a:p>
            <a:r>
              <a:rPr lang="it-IT" sz="1400" b="1" dirty="0">
                <a:cs typeface="Arial Hebrew" pitchFamily="2" charset="-79"/>
              </a:rPr>
              <a:t>13 Maggio 2025</a:t>
            </a:r>
          </a:p>
          <a:p>
            <a:r>
              <a:rPr lang="it-IT" sz="1400" dirty="0">
                <a:cs typeface="Arial Hebrew" pitchFamily="2" charset="-79"/>
              </a:rPr>
              <a:t>Dalle 8.30 alle 13.00</a:t>
            </a:r>
            <a:endParaRPr lang="it-IT" sz="1600" dirty="0">
              <a:solidFill>
                <a:srgbClr val="047A36"/>
              </a:solidFill>
              <a:cs typeface="Arial Hebrew" pitchFamily="2" charset="-79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286964" y="7776036"/>
            <a:ext cx="5066353" cy="43088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it-IT" sz="1100" dirty="0">
                <a:cs typeface="Arial Hebrew" pitchFamily="2" charset="-79"/>
              </a:rPr>
              <a:t>La partecipazione è gratuita. Per partecipare è necessario iscriversi al seguente link:</a:t>
            </a:r>
          </a:p>
          <a:p>
            <a:r>
              <a:rPr lang="it-IT" sz="1100" b="0" i="0" dirty="0">
                <a:solidFill>
                  <a:srgbClr val="0078D7"/>
                </a:solidFill>
                <a:effectLst/>
                <a:latin typeface="Aptos" panose="020B0004020202020204" pitchFamily="34" charset="0"/>
              </a:rPr>
              <a:t>https://</a:t>
            </a:r>
            <a:r>
              <a:rPr lang="it-IT" sz="1100" b="0" i="0" dirty="0" err="1">
                <a:solidFill>
                  <a:srgbClr val="0078D7"/>
                </a:solidFill>
                <a:effectLst/>
                <a:latin typeface="Aptos" panose="020B0004020202020204" pitchFamily="34" charset="0"/>
              </a:rPr>
              <a:t>forms.gle</a:t>
            </a:r>
            <a:r>
              <a:rPr lang="it-IT" sz="1100" b="0" i="0" dirty="0">
                <a:solidFill>
                  <a:srgbClr val="0078D7"/>
                </a:solidFill>
                <a:effectLst/>
                <a:latin typeface="Aptos" panose="020B0004020202020204" pitchFamily="34" charset="0"/>
              </a:rPr>
              <a:t>/vJsHDPPKEZvS5ngm9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172" y="2329651"/>
            <a:ext cx="3477494" cy="13909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CasellaDiTesto 14"/>
          <p:cNvSpPr txBox="1"/>
          <p:nvPr/>
        </p:nvSpPr>
        <p:spPr>
          <a:xfrm>
            <a:off x="286964" y="6163091"/>
            <a:ext cx="3001263" cy="104644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sz="1400" b="1" dirty="0">
                <a:cs typeface="Arial Hebrew" pitchFamily="2" charset="-79"/>
              </a:rPr>
              <a:t>12 Maggio</a:t>
            </a:r>
          </a:p>
          <a:p>
            <a:r>
              <a:rPr lang="it-IT" sz="1200" dirty="0">
                <a:cs typeface="Arial Hebrew" pitchFamily="2" charset="-79"/>
              </a:rPr>
              <a:t>14:00 - 18:00 </a:t>
            </a:r>
          </a:p>
          <a:p>
            <a:r>
              <a:rPr lang="it-IT" sz="1200" i="1" dirty="0">
                <a:cs typeface="Arial Hebrew" pitchFamily="2" charset="-79"/>
              </a:rPr>
              <a:t>Come presentare al meglio la ricerca</a:t>
            </a:r>
          </a:p>
          <a:p>
            <a:r>
              <a:rPr lang="it-IT" sz="1200" dirty="0">
                <a:cs typeface="Arial Hebrew" pitchFamily="2" charset="-79"/>
              </a:rPr>
              <a:t>Interverranno i Proff. Vito Introna, Simonetta Pattuglia, Paolo del Bufalo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3329763" y="6183101"/>
            <a:ext cx="339436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cs typeface="Arial Hebrew" pitchFamily="2" charset="-79"/>
              </a:rPr>
              <a:t>13 Maggio</a:t>
            </a:r>
          </a:p>
          <a:p>
            <a:r>
              <a:rPr lang="it-IT" sz="1200" dirty="0">
                <a:cs typeface="Arial Hebrew" pitchFamily="2" charset="-79"/>
              </a:rPr>
              <a:t>9:00 Saluti istituzionali</a:t>
            </a:r>
          </a:p>
          <a:p>
            <a:r>
              <a:rPr lang="it-IT" sz="1200" dirty="0">
                <a:cs typeface="Arial Hebrew" pitchFamily="2" charset="-79"/>
              </a:rPr>
              <a:t>9:30-11:00 La mia ricerca in 2 minuti</a:t>
            </a:r>
          </a:p>
          <a:p>
            <a:r>
              <a:rPr lang="it-IT" sz="1200" dirty="0">
                <a:cs typeface="Arial Hebrew" pitchFamily="2" charset="-79"/>
              </a:rPr>
              <a:t>11:30-12:30 Tavola rotonda</a:t>
            </a:r>
          </a:p>
          <a:p>
            <a:r>
              <a:rPr lang="it-IT" sz="1200" dirty="0">
                <a:cs typeface="Arial Hebrew" pitchFamily="2" charset="-79"/>
              </a:rPr>
              <a:t>12:30-13:00 Presentazione del Dottorato di Ricerca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3953582" y="4816092"/>
            <a:ext cx="32403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47A36"/>
                </a:solidFill>
                <a:cs typeface="Arial Hebrew" pitchFamily="2" charset="-79"/>
              </a:rPr>
              <a:t>Dove</a:t>
            </a:r>
          </a:p>
          <a:p>
            <a:r>
              <a:rPr lang="it-IT" sz="1400" dirty="0">
                <a:cs typeface="Arial Hebrew" pitchFamily="2" charset="-79"/>
              </a:rPr>
              <a:t>Aula Fleming - edificio B</a:t>
            </a:r>
          </a:p>
          <a:p>
            <a:r>
              <a:rPr lang="it-IT" sz="1400" dirty="0">
                <a:cs typeface="Arial Hebrew" pitchFamily="2" charset="-79"/>
              </a:rPr>
              <a:t>Facoltà di Medicina e chirurgia </a:t>
            </a:r>
          </a:p>
          <a:p>
            <a:r>
              <a:rPr lang="it-IT" sz="1400" dirty="0">
                <a:cs typeface="Arial Hebrew" pitchFamily="2" charset="-79"/>
              </a:rPr>
              <a:t>Università di Roma “Tor Vergata”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554" y="1153399"/>
            <a:ext cx="1092848" cy="388980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371" y="8644517"/>
            <a:ext cx="1085214" cy="249306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172" y="8646041"/>
            <a:ext cx="1399714" cy="371195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6621" y="8984505"/>
            <a:ext cx="1272775" cy="371196"/>
          </a:xfrm>
          <a:prstGeom prst="rect">
            <a:avLst/>
          </a:prstGeom>
        </p:spPr>
      </p:pic>
      <p:pic>
        <p:nvPicPr>
          <p:cNvPr id="28" name="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573738" y="961483"/>
            <a:ext cx="1020484" cy="638157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832033" y="5871651"/>
            <a:ext cx="4663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it-IT" b="1" dirty="0">
                <a:solidFill>
                  <a:srgbClr val="00783D"/>
                </a:solidFill>
                <a:cs typeface="Arial Hebrew" pitchFamily="2" charset="-79"/>
              </a:rPr>
              <a:t>Programma</a:t>
            </a:r>
          </a:p>
        </p:txBody>
      </p:sp>
      <p:sp>
        <p:nvSpPr>
          <p:cNvPr id="2" name="Rettangolo 1"/>
          <p:cNvSpPr/>
          <p:nvPr/>
        </p:nvSpPr>
        <p:spPr>
          <a:xfrm>
            <a:off x="3831902" y="8270610"/>
            <a:ext cx="2843561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u="sng" dirty="0">
                <a:cs typeface="Arial Hebrew" pitchFamily="2" charset="-79"/>
              </a:rPr>
              <a:t>Per ulteriori informazioni: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200" dirty="0">
                <a:cs typeface="Arial Hebrew" pitchFamily="2" charset="-79"/>
              </a:rPr>
              <a:t>irene.gangemi@students.uniroma2.eu</a:t>
            </a:r>
          </a:p>
        </p:txBody>
      </p:sp>
      <p:sp>
        <p:nvSpPr>
          <p:cNvPr id="3" name="Rettangolo 2"/>
          <p:cNvSpPr/>
          <p:nvPr/>
        </p:nvSpPr>
        <p:spPr>
          <a:xfrm>
            <a:off x="204744" y="7367010"/>
            <a:ext cx="292036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cs typeface="Arial Hebrew" pitchFamily="2" charset="-79"/>
              </a:rPr>
              <a:t>18:30 </a:t>
            </a:r>
            <a:r>
              <a:rPr lang="it-IT" sz="1400" dirty="0" err="1">
                <a:cs typeface="Arial Hebrew" pitchFamily="2" charset="-79"/>
              </a:rPr>
              <a:t>Apericena</a:t>
            </a:r>
            <a:r>
              <a:rPr lang="it-IT" sz="1400" dirty="0">
                <a:cs typeface="Arial Hebrew" pitchFamily="2" charset="-79"/>
              </a:rPr>
              <a:t> presso Budda Smile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37382" y="8404130"/>
            <a:ext cx="24313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>
                <a:solidFill>
                  <a:srgbClr val="047A36"/>
                </a:solidFill>
                <a:cs typeface="Arial Hebrew" pitchFamily="2" charset="-79"/>
              </a:rPr>
              <a:t>Richiesto patrocinio</a:t>
            </a:r>
            <a:endParaRPr lang="it-IT" sz="1050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125104" y="3715428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solidFill>
                  <a:srgbClr val="047A36"/>
                </a:solidFill>
                <a:cs typeface="Arial Hebrew" pitchFamily="2" charset="-79"/>
              </a:rPr>
              <a:t>ELEVATOR PITCH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-36646" y="4153022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047A36"/>
                </a:solidFill>
                <a:cs typeface="Arial Hebrew" pitchFamily="2" charset="-79"/>
              </a:rPr>
              <a:t>L’occasione per far finanziare il mio progetto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4C553EEB-7E5E-6135-D10E-0E05ECFBEA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9380543"/>
            <a:ext cx="6858000" cy="486302"/>
          </a:xfrm>
          <a:prstGeom prst="rect">
            <a:avLst/>
          </a:prstGeom>
        </p:spPr>
      </p:pic>
      <p:pic>
        <p:nvPicPr>
          <p:cNvPr id="18" name="Immagine 17" descr="Immagine che contiene testo, schermata, Carattere, Elementi grafici&#10;&#10;Il contenuto generato dall'IA potrebbe non essere corretto.">
            <a:extLst>
              <a:ext uri="{FF2B5EF4-FFF2-40B4-BE49-F238E27FC236}">
                <a16:creationId xmlns:a16="http://schemas.microsoft.com/office/drawing/2014/main" id="{F0BDE588-EE38-CD5F-6892-1A3C283670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12880" y="991674"/>
            <a:ext cx="3276601" cy="58752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BD9F90001992449BE249D03F2A2AE66" ma:contentTypeVersion="18" ma:contentTypeDescription="Creare un nuovo documento." ma:contentTypeScope="" ma:versionID="dbcf8ea7bc081252a450e584e127a844">
  <xsd:schema xmlns:xsd="http://www.w3.org/2001/XMLSchema" xmlns:xs="http://www.w3.org/2001/XMLSchema" xmlns:p="http://schemas.microsoft.com/office/2006/metadata/properties" xmlns:ns3="1084fbe4-e356-4579-95de-a23eb0d7cf72" xmlns:ns4="35fa64e1-2b3f-4aa5-9962-5ca9377dc659" targetNamespace="http://schemas.microsoft.com/office/2006/metadata/properties" ma:root="true" ma:fieldsID="493192601ec7484734d2e1f53b5ef432" ns3:_="" ns4:_="">
    <xsd:import namespace="1084fbe4-e356-4579-95de-a23eb0d7cf72"/>
    <xsd:import namespace="35fa64e1-2b3f-4aa5-9962-5ca9377dc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4fbe4-e356-4579-95de-a23eb0d7cf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fa64e1-2b3f-4aa5-9962-5ca9377dc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084fbe4-e356-4579-95de-a23eb0d7cf72" xsi:nil="true"/>
  </documentManagement>
</p:properties>
</file>

<file path=customXml/itemProps1.xml><?xml version="1.0" encoding="utf-8"?>
<ds:datastoreItem xmlns:ds="http://schemas.openxmlformats.org/officeDocument/2006/customXml" ds:itemID="{87F0809D-452F-41BB-B95D-EFAB2E833E38}">
  <ds:schemaRefs/>
</ds:datastoreItem>
</file>

<file path=customXml/itemProps2.xml><?xml version="1.0" encoding="utf-8"?>
<ds:datastoreItem xmlns:ds="http://schemas.openxmlformats.org/officeDocument/2006/customXml" ds:itemID="{CA901F5B-7EFA-4F9F-A6BD-A0952DD23844}">
  <ds:schemaRefs/>
</ds:datastoreItem>
</file>

<file path=customXml/itemProps3.xml><?xml version="1.0" encoding="utf-8"?>
<ds:datastoreItem xmlns:ds="http://schemas.openxmlformats.org/officeDocument/2006/customXml" ds:itemID="{5FB54896-29C6-4877-B2E4-393315EDA831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35fa64e1-2b3f-4aa5-9962-5ca9377dc659"/>
    <ds:schemaRef ds:uri="http://www.w3.org/XML/1998/namespace"/>
    <ds:schemaRef ds:uri="1084fbe4-e356-4579-95de-a23eb0d7cf72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</TotalTime>
  <Words>155</Words>
  <Application>Microsoft Office PowerPoint</Application>
  <PresentationFormat>A4 (21x29,7 cm)</PresentationFormat>
  <Paragraphs>31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Aptos</vt:lpstr>
      <vt:lpstr>Arial</vt:lpstr>
      <vt:lpstr>Arial Hebrew</vt:lpstr>
      <vt:lpstr>Calibri</vt:lpstr>
      <vt:lpstr>Calibri Light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giuditta pantaleo</dc:creator>
  <cp:lastModifiedBy>francesco zaghini</cp:lastModifiedBy>
  <cp:revision>38</cp:revision>
  <cp:lastPrinted>2024-05-17T07:37:00Z</cp:lastPrinted>
  <dcterms:created xsi:type="dcterms:W3CDTF">2024-02-05T17:00:00Z</dcterms:created>
  <dcterms:modified xsi:type="dcterms:W3CDTF">2025-04-17T06:41:10Z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0x0101007BD9F90001992449BE249D03F2A2AE66</vt:lpwstr>
  </property>
  <property fmtid="{D5CDD505-2E9C-101B-9397-08002B2CF9AE}" pid="3" name="ICV">
    <vt:lpwstr>6A326DA5957542939D6AF175ECD7A73B_13</vt:lpwstr>
  </property>
  <property fmtid="{D5CDD505-2E9C-101B-9397-08002B2CF9AE}" pid="4" name="KSOProductBuildVer">
    <vt:lpwstr>1033-12.2.0.20795</vt:lpwstr>
  </property>
</Properties>
</file>