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1" r:id="rId8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BF72"/>
    <a:srgbClr val="5C8B51"/>
    <a:srgbClr val="53B95A"/>
    <a:srgbClr val="E7FC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>
      <p:cViewPr>
        <p:scale>
          <a:sx n="150" d="100"/>
          <a:sy n="150" d="100"/>
        </p:scale>
        <p:origin x="108" y="-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6104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102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129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1976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24291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5370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241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2566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03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3578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995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F951E-3CD6-4171-B8E6-9658A4F00EFD}" type="datetimeFigureOut">
              <a:rPr lang="it-IT" smtClean="0"/>
              <a:t>10/09/2025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A7D87-E3DD-44EC-ACFB-17E0AA2653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248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eb.uniroma2.it/it/percorso/offerta_formativa/sezione/medicine_and_surger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304801" y="1572741"/>
            <a:ext cx="11618156" cy="4416167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113878" y="2614926"/>
            <a:ext cx="48326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Surgery</a:t>
            </a:r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26720" y="2664921"/>
            <a:ext cx="5900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</a:t>
            </a:r>
          </a:p>
          <a:p>
            <a:pPr algn="ctr"/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Degree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</a:p>
          <a:p>
            <a:pPr algn="ctr"/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Medicine and </a:t>
            </a:r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Surgery</a:t>
            </a:r>
            <a:endParaRPr lang="it-IT" sz="3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22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</a:t>
            </a:r>
          </a:p>
          <a:p>
            <a:endParaRPr lang="it-IT" sz="3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30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September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</a:t>
            </a:r>
            <a:r>
              <a:rPr lang="it-IT" sz="3000" b="1" baseline="30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it-IT" sz="3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2025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                                                                                                   1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7039" y="127000"/>
            <a:ext cx="2889493" cy="1294921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DEEE7AA0-9C83-4F75-9D46-E5A86DDAC4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171465"/>
            <a:ext cx="5241325" cy="1250456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8D20C30C-5121-41D0-A586-FF2F1E01F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6270" y="3429000"/>
            <a:ext cx="6209010" cy="169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35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Canditates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information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788301" y="1767133"/>
            <a:ext cx="10322010" cy="2951064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Date: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September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</a:t>
            </a:r>
            <a:r>
              <a:rPr lang="it-IT" b="1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2025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Meeting Time for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canditates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registration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8:00 a.m.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 of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candidates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registration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no candidate can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exam’s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hall): 10:30 a.m.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 of the Test:</a:t>
            </a:r>
            <a:r>
              <a:rPr lang="it-IT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11:00 a.m.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Seat: </a:t>
            </a: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Medicine, Via Montpellier 1, 00133 Rome, Italy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Candidates</a:t>
            </a: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location: 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https://web.uniroma2.it/it/percorso/offerta_formativa/sezione/medicine_and_surgery</a:t>
            </a:r>
            <a:endParaRPr lang="it-IT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 of the Test: 12:40 p.m.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98590" y="5259713"/>
            <a:ext cx="11101431" cy="646331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candidates MUST RESPECT THE ABOVE-MENTIONED TIMES FOLLOWING THE MARKED ROUTES</a:t>
            </a:r>
          </a:p>
          <a:p>
            <a:endParaRPr lang="it-IT" sz="1200" b="1" dirty="0">
              <a:solidFill>
                <a:schemeClr val="accent1">
                  <a:lumMod val="50000"/>
                </a:schemeClr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Please note that, except for candidates with disabilities, ESCORTS CANNOT ENTER the admission test area. Access will be allowed to candidates ONLY.</a:t>
            </a:r>
            <a:endParaRPr lang="it-IT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                                                                                                   2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</p:spTree>
    <p:extLst>
      <p:ext uri="{BB962C8B-B14F-4D97-AF65-F5344CB8AC3E}">
        <p14:creationId xmlns:p14="http://schemas.microsoft.com/office/powerpoint/2010/main" val="2304203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</a:t>
            </a:r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13014" y="1933237"/>
            <a:ext cx="10322010" cy="1305614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CANDIDATE MUST PROVIDE THE FOLLOWING DOCUMENTS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identification 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(no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copies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reproduction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accepted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receipt demonstrating the online registration on </a:t>
            </a:r>
            <a:r>
              <a:rPr lang="en-US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Universitaly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website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showing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Tor Vergata 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location of Test</a:t>
            </a:r>
            <a:endParaRPr lang="it-IT" sz="1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                                                                                                   3   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0852368-FC5B-462E-8800-BAB4DEA0ECD1}"/>
              </a:ext>
            </a:extLst>
          </p:cNvPr>
          <p:cNvSpPr txBox="1"/>
          <p:nvPr/>
        </p:nvSpPr>
        <p:spPr>
          <a:xfrm>
            <a:off x="813014" y="4260665"/>
            <a:ext cx="10322010" cy="1600438"/>
          </a:xfrm>
          <a:prstGeom prst="rect">
            <a:avLst/>
          </a:prstGeom>
          <a:noFill/>
          <a:ln w="28575"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EU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applicants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living in </a:t>
            </a:r>
            <a:r>
              <a:rPr lang="it-IT" sz="1400" b="1" u="sng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Italy</a:t>
            </a:r>
            <a:r>
              <a:rPr lang="it-IT" sz="1400" b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show: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Residence 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Permit</a:t>
            </a:r>
            <a:endParaRPr lang="it-IT" sz="1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sz="1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 EU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applicants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living in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foreign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countries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must be </a:t>
            </a:r>
            <a:r>
              <a:rPr lang="it-IT" sz="1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with: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 Passport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copy of the pre-registration application submitted to </a:t>
            </a:r>
            <a:r>
              <a:rPr lang="en-US" sz="1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Universitaly</a:t>
            </a:r>
            <a:r>
              <a:rPr lang="en-US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website.</a:t>
            </a:r>
            <a:r>
              <a:rPr lang="it-IT" sz="1400" dirty="0">
                <a:solidFill>
                  <a:schemeClr val="accent5">
                    <a:lumMod val="75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44469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/>
          <p:cNvSpPr txBox="1"/>
          <p:nvPr/>
        </p:nvSpPr>
        <p:spPr>
          <a:xfrm>
            <a:off x="3707027" y="248477"/>
            <a:ext cx="7875373" cy="1292662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Admission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 Medicine and Surgery	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</a:t>
            </a:r>
          </a:p>
          <a:p>
            <a:endParaRPr lang="it-IT" sz="2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</a:t>
            </a:r>
            <a:r>
              <a:rPr lang="it-IT" sz="2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arrive</a:t>
            </a:r>
            <a:r>
              <a:rPr lang="it-IT" sz="2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the Campus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974" y="2197100"/>
            <a:ext cx="6550736" cy="3338165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CasellaDiTesto 2"/>
          <p:cNvSpPr txBox="1"/>
          <p:nvPr/>
        </p:nvSpPr>
        <p:spPr>
          <a:xfrm>
            <a:off x="398591" y="1682438"/>
            <a:ext cx="477477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car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Napoli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Autostrada A1 Roma - Napoli, exit 19-20 Torrenova - via di Passo Lombardo (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Università di Tor Vergata,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Grande Raccordo Anulare (G.R.A.): 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exit 19-20 Torrenova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Romanina-2</a:t>
            </a:r>
            <a:r>
              <a:rPr lang="it-IT" sz="1100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via Vittorio Ragusa, turn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via Mario Pastore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turn right on via Stanford (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road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Facoltà di Medicina- Università Tor Vergata)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Roma or Castelli Romani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via Tuscolana, via di Tor Vergata to Università di Tor Vergata.</a:t>
            </a:r>
          </a:p>
          <a:p>
            <a:pPr fontAlgn="base"/>
            <a:endParaRPr lang="it-IT" sz="11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</a:t>
            </a:r>
            <a:r>
              <a:rPr lang="it-IT" sz="11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transportations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it-IT" sz="11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</a:t>
            </a:r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Underground Linea A to Anagnina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end of the line (Anagnina); take a bus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20 express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Medicne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via Cambellotti (Tor Bella Monaca);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500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Underground Linea C to Pantano: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off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Torre Angela station; take a bus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20 express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Anagnina (Metro A)</a:t>
            </a:r>
          </a:p>
          <a:p>
            <a:pPr fontAlgn="base"/>
            <a:r>
              <a:rPr lang="it-IT" sz="11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linea 500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to the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Medicine and Surgery. </a:t>
            </a:r>
            <a:r>
              <a:rPr lang="it-IT" sz="11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</a:t>
            </a:r>
            <a:r>
              <a:rPr lang="it-IT" sz="11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Anagnina (Metro A).</a:t>
            </a:r>
          </a:p>
          <a:p>
            <a:pPr fontAlgn="base"/>
            <a:endParaRPr lang="it-IT" sz="1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0" y="248478"/>
            <a:ext cx="2901950" cy="39301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71" y="647701"/>
            <a:ext cx="2236730" cy="100238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304801" y="6268308"/>
            <a:ext cx="11618155" cy="307777"/>
          </a:xfrm>
          <a:prstGeom prst="rect">
            <a:avLst/>
          </a:prstGeom>
          <a:solidFill>
            <a:srgbClr val="82BF72"/>
          </a:solidFill>
        </p:spPr>
        <p:txBody>
          <a:bodyPr wrap="square" rtlCol="0">
            <a:spAutoFit/>
          </a:bodyPr>
          <a:lstStyle/>
          <a:p>
            <a:r>
              <a:rPr lang="it-IT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2025/2026                                                                                                   4                                   </a:t>
            </a:r>
            <a:r>
              <a:rPr lang="it-IT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medschool.uniroma2.it                       www.uniroma2.it</a:t>
            </a:r>
          </a:p>
        </p:txBody>
      </p:sp>
    </p:spTree>
    <p:extLst>
      <p:ext uri="{BB962C8B-B14F-4D97-AF65-F5344CB8AC3E}">
        <p14:creationId xmlns:p14="http://schemas.microsoft.com/office/powerpoint/2010/main" val="215330416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D7D86086DEDAC43B0A6F2200CEC9A5B" ma:contentTypeVersion="18" ma:contentTypeDescription="Creare un nuovo documento." ma:contentTypeScope="" ma:versionID="5f96517be2e1a316b809c8d1b51575c9">
  <xsd:schema xmlns:xsd="http://www.w3.org/2001/XMLSchema" xmlns:xs="http://www.w3.org/2001/XMLSchema" xmlns:p="http://schemas.microsoft.com/office/2006/metadata/properties" xmlns:ns3="e539edeb-cabf-4bbd-9afc-6cc1727a10dc" xmlns:ns4="d493c310-7e49-49b4-b579-60fdd2f2c483" targetNamespace="http://schemas.microsoft.com/office/2006/metadata/properties" ma:root="true" ma:fieldsID="704a7a00e8624bc615a04e22e79f2246" ns3:_="" ns4:_="">
    <xsd:import namespace="e539edeb-cabf-4bbd-9afc-6cc1727a10dc"/>
    <xsd:import namespace="d493c310-7e49-49b4-b579-60fdd2f2c4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39edeb-cabf-4bbd-9afc-6cc1727a10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3c310-7e49-49b4-b579-60fdd2f2c48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ash suggerimento condivision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539edeb-cabf-4bbd-9afc-6cc1727a10d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566942-791C-45D9-ADD2-485203DC28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39edeb-cabf-4bbd-9afc-6cc1727a10dc"/>
    <ds:schemaRef ds:uri="d493c310-7e49-49b4-b579-60fdd2f2c4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07BFAD-1D8C-4587-B330-933D9B9CF30A}">
  <ds:schemaRefs>
    <ds:schemaRef ds:uri="http://purl.org/dc/terms/"/>
    <ds:schemaRef ds:uri="d493c310-7e49-49b4-b579-60fdd2f2c483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e539edeb-cabf-4bbd-9afc-6cc1727a10d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3D5463F-BB78-428D-B9A2-1316B1620A2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560</Words>
  <Application>Microsoft Office PowerPoint</Application>
  <PresentationFormat>Widescreen</PresentationFormat>
  <Paragraphs>51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Elvira Restante</dc:creator>
  <cp:lastModifiedBy>Elvira Restante</cp:lastModifiedBy>
  <cp:revision>63</cp:revision>
  <cp:lastPrinted>2021-08-30T14:01:39Z</cp:lastPrinted>
  <dcterms:created xsi:type="dcterms:W3CDTF">2020-08-05T09:17:49Z</dcterms:created>
  <dcterms:modified xsi:type="dcterms:W3CDTF">2025-09-10T10:11:37Z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0x010100AD7D86086DEDAC43B0A6F2200CEC9A5B</vt:lpwstr>
  </property>
</Properties>
</file>